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9"/>
  </p:notesMasterIdLst>
  <p:sldIdLst>
    <p:sldId id="296" r:id="rId3"/>
    <p:sldId id="337" r:id="rId4"/>
    <p:sldId id="260" r:id="rId5"/>
    <p:sldId id="284" r:id="rId6"/>
    <p:sldId id="262" r:id="rId7"/>
    <p:sldId id="285" r:id="rId8"/>
    <p:sldId id="259" r:id="rId9"/>
    <p:sldId id="261" r:id="rId10"/>
    <p:sldId id="286" r:id="rId11"/>
    <p:sldId id="287" r:id="rId12"/>
    <p:sldId id="288" r:id="rId13"/>
    <p:sldId id="289" r:id="rId14"/>
    <p:sldId id="298" r:id="rId15"/>
    <p:sldId id="290" r:id="rId16"/>
    <p:sldId id="291" r:id="rId17"/>
    <p:sldId id="338" r:id="rId18"/>
    <p:sldId id="294" r:id="rId19"/>
    <p:sldId id="274" r:id="rId20"/>
    <p:sldId id="295" r:id="rId21"/>
    <p:sldId id="316" r:id="rId22"/>
    <p:sldId id="317" r:id="rId23"/>
    <p:sldId id="318" r:id="rId24"/>
    <p:sldId id="319" r:id="rId25"/>
    <p:sldId id="301" r:id="rId26"/>
    <p:sldId id="302" r:id="rId27"/>
    <p:sldId id="303" r:id="rId28"/>
    <p:sldId id="304" r:id="rId29"/>
    <p:sldId id="267" r:id="rId30"/>
    <p:sldId id="311" r:id="rId31"/>
    <p:sldId id="320" r:id="rId32"/>
    <p:sldId id="321" r:id="rId33"/>
    <p:sldId id="329" r:id="rId34"/>
    <p:sldId id="330" r:id="rId35"/>
    <p:sldId id="324" r:id="rId36"/>
    <p:sldId id="331" r:id="rId37"/>
    <p:sldId id="332" r:id="rId38"/>
    <p:sldId id="333" r:id="rId39"/>
    <p:sldId id="334" r:id="rId40"/>
    <p:sldId id="336" r:id="rId41"/>
    <p:sldId id="306" r:id="rId42"/>
    <p:sldId id="307" r:id="rId43"/>
    <p:sldId id="312" r:id="rId44"/>
    <p:sldId id="299" r:id="rId45"/>
    <p:sldId id="297" r:id="rId46"/>
    <p:sldId id="313" r:id="rId47"/>
    <p:sldId id="339"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8000"/>
    <a:srgbClr val="339933"/>
    <a:srgbClr val="00FFCC"/>
    <a:srgbClr val="00FF99"/>
    <a:srgbClr val="349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5319" autoAdjust="0"/>
  </p:normalViewPr>
  <p:slideViewPr>
    <p:cSldViewPr>
      <p:cViewPr>
        <p:scale>
          <a:sx n="98" d="100"/>
          <a:sy n="98" d="100"/>
        </p:scale>
        <p:origin x="-576" y="1308"/>
      </p:cViewPr>
      <p:guideLst>
        <p:guide orient="horz" pos="2160"/>
        <p:guide pos="2880"/>
      </p:guideLst>
    </p:cSldViewPr>
  </p:slideViewPr>
  <p:outlineViewPr>
    <p:cViewPr>
      <p:scale>
        <a:sx n="33" d="100"/>
        <a:sy n="33" d="100"/>
      </p:scale>
      <p:origin x="0" y="128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1F475-200D-4044-BFA9-A39F7A6F7C4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E8F9541D-6209-42FF-A4F4-FCB936421219}">
      <dgm:prSet phldrT="[Текст]" custT="1">
        <dgm:style>
          <a:lnRef idx="3">
            <a:schemeClr val="lt1"/>
          </a:lnRef>
          <a:fillRef idx="1">
            <a:schemeClr val="accent4"/>
          </a:fillRef>
          <a:effectRef idx="1">
            <a:schemeClr val="accent4"/>
          </a:effectRef>
          <a:fontRef idx="minor">
            <a:schemeClr val="lt1"/>
          </a:fontRef>
        </dgm:style>
      </dgm:prSet>
      <dgm:spPr/>
      <dgm:t>
        <a:bodyPr/>
        <a:lstStyle/>
        <a:p>
          <a:r>
            <a:rPr lang="ru-RU" sz="1600" dirty="0" smtClean="0"/>
            <a:t> </a:t>
          </a:r>
          <a:r>
            <a:rPr lang="ru-RU" sz="1600" b="1" dirty="0" smtClean="0"/>
            <a:t>организация интеллектуально-творческой деятельности обучающихся</a:t>
          </a:r>
          <a:endParaRPr lang="ru-RU" sz="1600" dirty="0"/>
        </a:p>
      </dgm:t>
    </dgm:pt>
    <dgm:pt modelId="{FFB84566-C2D4-47D1-A2FF-3F4AC28C9D72}" type="parTrans" cxnId="{5830FD74-5834-4214-BF17-68B99D6D7168}">
      <dgm:prSet/>
      <dgm:spPr/>
      <dgm:t>
        <a:bodyPr/>
        <a:lstStyle/>
        <a:p>
          <a:endParaRPr lang="ru-RU"/>
        </a:p>
      </dgm:t>
    </dgm:pt>
    <dgm:pt modelId="{7453EF31-FDDC-4326-B0DA-6E43614264D0}" type="sibTrans" cxnId="{5830FD74-5834-4214-BF17-68B99D6D7168}">
      <dgm:prSet/>
      <dgm:spPr/>
      <dgm:t>
        <a:bodyPr/>
        <a:lstStyle/>
        <a:p>
          <a:endParaRPr lang="ru-RU"/>
        </a:p>
      </dgm:t>
    </dgm:pt>
    <dgm:pt modelId="{413F6C46-EBB2-4E89-8DA0-99E36318D984}">
      <dgm:prSet phldrT="[Текст]" custT="1">
        <dgm:style>
          <a:lnRef idx="0">
            <a:schemeClr val="accent1"/>
          </a:lnRef>
          <a:fillRef idx="3">
            <a:schemeClr val="accent1"/>
          </a:fillRef>
          <a:effectRef idx="3">
            <a:schemeClr val="accent1"/>
          </a:effectRef>
          <a:fontRef idx="minor">
            <a:schemeClr val="lt1"/>
          </a:fontRef>
        </dgm:style>
      </dgm:prSet>
      <dgm:spPr/>
      <dgm:t>
        <a:bodyPr/>
        <a:lstStyle/>
        <a:p>
          <a:r>
            <a:rPr lang="ru-RU" sz="1600" dirty="0" smtClean="0"/>
            <a:t> </a:t>
          </a:r>
          <a:r>
            <a:rPr lang="ru-RU" sz="1600" b="1" dirty="0" smtClean="0"/>
            <a:t>реализация инновационных педагогических проектов и программ</a:t>
          </a:r>
          <a:endParaRPr lang="ru-RU" sz="1600" dirty="0"/>
        </a:p>
      </dgm:t>
    </dgm:pt>
    <dgm:pt modelId="{8715EB8A-406C-4E5F-907E-03CB546BEC8D}" type="parTrans" cxnId="{09D83C49-746F-49A3-9FB7-CB75BA9EE050}">
      <dgm:prSet/>
      <dgm:spPr/>
      <dgm:t>
        <a:bodyPr/>
        <a:lstStyle/>
        <a:p>
          <a:endParaRPr lang="ru-RU"/>
        </a:p>
      </dgm:t>
    </dgm:pt>
    <dgm:pt modelId="{F40B9995-1CAC-43EC-BE52-6E47F2D8A546}" type="sibTrans" cxnId="{09D83C49-746F-49A3-9FB7-CB75BA9EE050}">
      <dgm:prSet/>
      <dgm:spPr/>
      <dgm:t>
        <a:bodyPr/>
        <a:lstStyle/>
        <a:p>
          <a:endParaRPr lang="ru-RU"/>
        </a:p>
      </dgm:t>
    </dgm:pt>
    <dgm:pt modelId="{272EDCC6-C96D-43DE-BB03-BFB2F4335676}">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t> </a:t>
          </a:r>
          <a:r>
            <a:rPr lang="ru-RU" sz="1600" b="1" dirty="0" smtClean="0"/>
            <a:t>организация методической работы с педагогическими кадрами, осуществляющими инновационную деятельность</a:t>
          </a:r>
          <a:endParaRPr lang="ru-RU" sz="1600" dirty="0"/>
        </a:p>
      </dgm:t>
    </dgm:pt>
    <dgm:pt modelId="{28E9F70F-1D50-4992-8EF7-E57C029A4EE7}" type="parTrans" cxnId="{36B19E56-84E5-4815-BA0B-CFD661C9C033}">
      <dgm:prSet/>
      <dgm:spPr/>
      <dgm:t>
        <a:bodyPr/>
        <a:lstStyle/>
        <a:p>
          <a:endParaRPr lang="ru-RU"/>
        </a:p>
      </dgm:t>
    </dgm:pt>
    <dgm:pt modelId="{3FF5E905-1CD7-42EB-AEDC-A70E29944804}" type="sibTrans" cxnId="{36B19E56-84E5-4815-BA0B-CFD661C9C033}">
      <dgm:prSet/>
      <dgm:spPr/>
      <dgm:t>
        <a:bodyPr/>
        <a:lstStyle/>
        <a:p>
          <a:endParaRPr lang="ru-RU"/>
        </a:p>
      </dgm:t>
    </dgm:pt>
    <dgm:pt modelId="{F5038BD9-0089-4DDB-8B59-1B78995F1605}">
      <dgm:prSet custT="1">
        <dgm:style>
          <a:lnRef idx="3">
            <a:schemeClr val="lt1"/>
          </a:lnRef>
          <a:fillRef idx="1">
            <a:schemeClr val="accent5"/>
          </a:fillRef>
          <a:effectRef idx="1">
            <a:schemeClr val="accent5"/>
          </a:effectRef>
          <a:fontRef idx="minor">
            <a:schemeClr val="lt1"/>
          </a:fontRef>
        </dgm:style>
      </dgm:prSet>
      <dgm:spPr/>
      <dgm:t>
        <a:bodyPr/>
        <a:lstStyle/>
        <a:p>
          <a:r>
            <a:rPr lang="ru-RU" sz="1600" b="1" dirty="0" smtClean="0"/>
            <a:t>организация опытно-экспериментальной работы</a:t>
          </a:r>
          <a:endParaRPr lang="ru-RU" sz="1600" dirty="0"/>
        </a:p>
      </dgm:t>
    </dgm:pt>
    <dgm:pt modelId="{8AACC267-2F57-468B-9179-7FFD98FF38B8}" type="parTrans" cxnId="{CD470388-7AB6-490B-BB09-265D92B3DF3D}">
      <dgm:prSet/>
      <dgm:spPr/>
      <dgm:t>
        <a:bodyPr/>
        <a:lstStyle/>
        <a:p>
          <a:endParaRPr lang="ru-RU"/>
        </a:p>
      </dgm:t>
    </dgm:pt>
    <dgm:pt modelId="{5F32564B-7337-4F74-818C-DB5707BE9A7B}" type="sibTrans" cxnId="{CD470388-7AB6-490B-BB09-265D92B3DF3D}">
      <dgm:prSet/>
      <dgm:spPr/>
      <dgm:t>
        <a:bodyPr/>
        <a:lstStyle/>
        <a:p>
          <a:endParaRPr lang="ru-RU"/>
        </a:p>
      </dgm:t>
    </dgm:pt>
    <dgm:pt modelId="{EDB367D2-4D86-4B5E-A0F4-C53E51FF9FEB}">
      <dgm:prSet custT="1">
        <dgm:style>
          <a:lnRef idx="3">
            <a:schemeClr val="lt1"/>
          </a:lnRef>
          <a:fillRef idx="1">
            <a:schemeClr val="accent6"/>
          </a:fillRef>
          <a:effectRef idx="1">
            <a:schemeClr val="accent6"/>
          </a:effectRef>
          <a:fontRef idx="minor">
            <a:schemeClr val="lt1"/>
          </a:fontRef>
        </dgm:style>
      </dgm:prSet>
      <dgm:spPr/>
      <dgm:t>
        <a:bodyPr/>
        <a:lstStyle/>
        <a:p>
          <a:r>
            <a:rPr lang="ru-RU" sz="1500" dirty="0" smtClean="0"/>
            <a:t> </a:t>
          </a:r>
          <a:r>
            <a:rPr lang="ru-RU" sz="1600" b="1" dirty="0" smtClean="0"/>
            <a:t>работа над созданием имиджа школы, благоприятной воспитательной среды.</a:t>
          </a:r>
          <a:endParaRPr lang="ru-RU" sz="1600" dirty="0"/>
        </a:p>
      </dgm:t>
    </dgm:pt>
    <dgm:pt modelId="{36E1EE65-EE1C-4F08-BFA1-C4623E32B0D1}" type="parTrans" cxnId="{BD9A8D12-0994-4EE7-B871-1E6514551BC6}">
      <dgm:prSet/>
      <dgm:spPr/>
      <dgm:t>
        <a:bodyPr/>
        <a:lstStyle/>
        <a:p>
          <a:endParaRPr lang="ru-RU"/>
        </a:p>
      </dgm:t>
    </dgm:pt>
    <dgm:pt modelId="{9D2F2D26-889D-42C0-BD53-367D39796B8F}" type="sibTrans" cxnId="{BD9A8D12-0994-4EE7-B871-1E6514551BC6}">
      <dgm:prSet/>
      <dgm:spPr/>
      <dgm:t>
        <a:bodyPr/>
        <a:lstStyle/>
        <a:p>
          <a:endParaRPr lang="ru-RU"/>
        </a:p>
      </dgm:t>
    </dgm:pt>
    <dgm:pt modelId="{5CC4A296-998F-4F92-96E0-C50EB9CC9A03}">
      <dgm:prSet custT="1">
        <dgm:style>
          <a:lnRef idx="3">
            <a:schemeClr val="lt1"/>
          </a:lnRef>
          <a:fillRef idx="1">
            <a:schemeClr val="accent3"/>
          </a:fillRef>
          <a:effectRef idx="1">
            <a:schemeClr val="accent3"/>
          </a:effectRef>
          <a:fontRef idx="minor">
            <a:schemeClr val="lt1"/>
          </a:fontRef>
        </dgm:style>
      </dgm:prSet>
      <dgm:spPr/>
      <dgm:t>
        <a:bodyPr/>
        <a:lstStyle/>
        <a:p>
          <a:r>
            <a:rPr lang="ru-RU" sz="1600" b="1" dirty="0" smtClean="0"/>
            <a:t>проведение мониторинговых исследований</a:t>
          </a:r>
          <a:endParaRPr lang="ru-RU" sz="1600" dirty="0"/>
        </a:p>
      </dgm:t>
    </dgm:pt>
    <dgm:pt modelId="{692E41FA-6054-4890-ABAD-AF9D5DCA8476}" type="parTrans" cxnId="{8C27F8A2-20FA-4D0A-BB7F-C2B6E170E967}">
      <dgm:prSet/>
      <dgm:spPr/>
      <dgm:t>
        <a:bodyPr/>
        <a:lstStyle/>
        <a:p>
          <a:endParaRPr lang="ru-RU"/>
        </a:p>
      </dgm:t>
    </dgm:pt>
    <dgm:pt modelId="{96FB3019-0AB5-4E1D-B28D-4E61E464CB01}" type="sibTrans" cxnId="{8C27F8A2-20FA-4D0A-BB7F-C2B6E170E967}">
      <dgm:prSet/>
      <dgm:spPr/>
      <dgm:t>
        <a:bodyPr/>
        <a:lstStyle/>
        <a:p>
          <a:endParaRPr lang="ru-RU"/>
        </a:p>
      </dgm:t>
    </dgm:pt>
    <dgm:pt modelId="{275D21F1-8DA4-47FB-B7B9-3E5394B20368}" type="pres">
      <dgm:prSet presAssocID="{6C41F475-200D-4044-BFA9-A39F7A6F7C49}" presName="cycle" presStyleCnt="0">
        <dgm:presLayoutVars>
          <dgm:dir/>
          <dgm:resizeHandles val="exact"/>
        </dgm:presLayoutVars>
      </dgm:prSet>
      <dgm:spPr/>
      <dgm:t>
        <a:bodyPr/>
        <a:lstStyle/>
        <a:p>
          <a:endParaRPr lang="ru-RU"/>
        </a:p>
      </dgm:t>
    </dgm:pt>
    <dgm:pt modelId="{FD493913-971C-426E-8AD3-86E9D18BCEA4}" type="pres">
      <dgm:prSet presAssocID="{E8F9541D-6209-42FF-A4F4-FCB936421219}" presName="node" presStyleLbl="node1" presStyleIdx="0" presStyleCnt="6" custScaleX="180351" custScaleY="180331" custRadScaleRad="74315" custRadScaleInc="8034">
        <dgm:presLayoutVars>
          <dgm:bulletEnabled val="1"/>
        </dgm:presLayoutVars>
      </dgm:prSet>
      <dgm:spPr/>
      <dgm:t>
        <a:bodyPr/>
        <a:lstStyle/>
        <a:p>
          <a:endParaRPr lang="ru-RU"/>
        </a:p>
      </dgm:t>
    </dgm:pt>
    <dgm:pt modelId="{DA5EE27D-D78E-423D-9642-230035DE80E2}" type="pres">
      <dgm:prSet presAssocID="{7453EF31-FDDC-4326-B0DA-6E43614264D0}" presName="sibTrans" presStyleLbl="sibTrans2D1" presStyleIdx="0" presStyleCnt="6" custAng="21488602" custScaleX="136547"/>
      <dgm:spPr/>
      <dgm:t>
        <a:bodyPr/>
        <a:lstStyle/>
        <a:p>
          <a:endParaRPr lang="ru-RU"/>
        </a:p>
      </dgm:t>
    </dgm:pt>
    <dgm:pt modelId="{BCA7D3F5-C1B2-4AF4-AE2D-30A5ED183469}" type="pres">
      <dgm:prSet presAssocID="{7453EF31-FDDC-4326-B0DA-6E43614264D0}" presName="connectorText" presStyleLbl="sibTrans2D1" presStyleIdx="0" presStyleCnt="6"/>
      <dgm:spPr/>
      <dgm:t>
        <a:bodyPr/>
        <a:lstStyle/>
        <a:p>
          <a:endParaRPr lang="ru-RU"/>
        </a:p>
      </dgm:t>
    </dgm:pt>
    <dgm:pt modelId="{2FCBC6E2-1689-4F11-B066-EA7DDB0200D7}" type="pres">
      <dgm:prSet presAssocID="{272EDCC6-C96D-43DE-BB03-BFB2F4335676}" presName="node" presStyleLbl="node1" presStyleIdx="1" presStyleCnt="6" custScaleX="175194" custScaleY="168535" custRadScaleRad="153974" custRadScaleInc="-1192">
        <dgm:presLayoutVars>
          <dgm:bulletEnabled val="1"/>
        </dgm:presLayoutVars>
      </dgm:prSet>
      <dgm:spPr/>
      <dgm:t>
        <a:bodyPr/>
        <a:lstStyle/>
        <a:p>
          <a:endParaRPr lang="ru-RU"/>
        </a:p>
      </dgm:t>
    </dgm:pt>
    <dgm:pt modelId="{D0D5585D-C065-43C6-A724-1BF85E6FFC14}" type="pres">
      <dgm:prSet presAssocID="{3FF5E905-1CD7-42EB-AEDC-A70E29944804}" presName="sibTrans" presStyleLbl="sibTrans2D1" presStyleIdx="1" presStyleCnt="6" custAng="120089"/>
      <dgm:spPr/>
      <dgm:t>
        <a:bodyPr/>
        <a:lstStyle/>
        <a:p>
          <a:endParaRPr lang="ru-RU"/>
        </a:p>
      </dgm:t>
    </dgm:pt>
    <dgm:pt modelId="{263EFCA7-E941-48C0-8E16-AA59580564CD}" type="pres">
      <dgm:prSet presAssocID="{3FF5E905-1CD7-42EB-AEDC-A70E29944804}" presName="connectorText" presStyleLbl="sibTrans2D1" presStyleIdx="1" presStyleCnt="6"/>
      <dgm:spPr/>
      <dgm:t>
        <a:bodyPr/>
        <a:lstStyle/>
        <a:p>
          <a:endParaRPr lang="ru-RU"/>
        </a:p>
      </dgm:t>
    </dgm:pt>
    <dgm:pt modelId="{B056E94F-2876-4D64-B846-C263BC4DD9C7}" type="pres">
      <dgm:prSet presAssocID="{F5038BD9-0089-4DDB-8B59-1B78995F1605}" presName="node" presStyleLbl="node1" presStyleIdx="2" presStyleCnt="6" custScaleX="180163" custScaleY="179871" custRadScaleRad="149275" custRadScaleInc="-20501">
        <dgm:presLayoutVars>
          <dgm:bulletEnabled val="1"/>
        </dgm:presLayoutVars>
      </dgm:prSet>
      <dgm:spPr/>
      <dgm:t>
        <a:bodyPr/>
        <a:lstStyle/>
        <a:p>
          <a:endParaRPr lang="ru-RU"/>
        </a:p>
      </dgm:t>
    </dgm:pt>
    <dgm:pt modelId="{0891C30B-AE00-499C-A21D-A7FC5B973CE9}" type="pres">
      <dgm:prSet presAssocID="{5F32564B-7337-4F74-818C-DB5707BE9A7B}" presName="sibTrans" presStyleLbl="sibTrans2D1" presStyleIdx="2" presStyleCnt="6" custScaleX="134985"/>
      <dgm:spPr/>
      <dgm:t>
        <a:bodyPr/>
        <a:lstStyle/>
        <a:p>
          <a:endParaRPr lang="ru-RU"/>
        </a:p>
      </dgm:t>
    </dgm:pt>
    <dgm:pt modelId="{9698800E-5D0A-4E2C-814A-98EABF7B3BE8}" type="pres">
      <dgm:prSet presAssocID="{5F32564B-7337-4F74-818C-DB5707BE9A7B}" presName="connectorText" presStyleLbl="sibTrans2D1" presStyleIdx="2" presStyleCnt="6"/>
      <dgm:spPr/>
      <dgm:t>
        <a:bodyPr/>
        <a:lstStyle/>
        <a:p>
          <a:endParaRPr lang="ru-RU"/>
        </a:p>
      </dgm:t>
    </dgm:pt>
    <dgm:pt modelId="{C3882C8F-2D15-4A3D-8B24-39EE95170BC2}" type="pres">
      <dgm:prSet presAssocID="{413F6C46-EBB2-4E89-8DA0-99E36318D984}" presName="node" presStyleLbl="node1" presStyleIdx="3" presStyleCnt="6" custScaleX="176212" custScaleY="176659" custRadScaleRad="62432" custRadScaleInc="-5804">
        <dgm:presLayoutVars>
          <dgm:bulletEnabled val="1"/>
        </dgm:presLayoutVars>
      </dgm:prSet>
      <dgm:spPr/>
      <dgm:t>
        <a:bodyPr/>
        <a:lstStyle/>
        <a:p>
          <a:endParaRPr lang="ru-RU"/>
        </a:p>
      </dgm:t>
    </dgm:pt>
    <dgm:pt modelId="{1A58C65C-989F-416B-8FF7-05740A03C9C7}" type="pres">
      <dgm:prSet presAssocID="{F40B9995-1CAC-43EC-BE52-6E47F2D8A546}" presName="sibTrans" presStyleLbl="sibTrans2D1" presStyleIdx="3" presStyleCnt="6" custScaleX="106827"/>
      <dgm:spPr/>
      <dgm:t>
        <a:bodyPr/>
        <a:lstStyle/>
        <a:p>
          <a:endParaRPr lang="ru-RU"/>
        </a:p>
      </dgm:t>
    </dgm:pt>
    <dgm:pt modelId="{7676D1EE-DE2E-4B27-98C0-8F7CBD5DC5A4}" type="pres">
      <dgm:prSet presAssocID="{F40B9995-1CAC-43EC-BE52-6E47F2D8A546}" presName="connectorText" presStyleLbl="sibTrans2D1" presStyleIdx="3" presStyleCnt="6"/>
      <dgm:spPr/>
      <dgm:t>
        <a:bodyPr/>
        <a:lstStyle/>
        <a:p>
          <a:endParaRPr lang="ru-RU"/>
        </a:p>
      </dgm:t>
    </dgm:pt>
    <dgm:pt modelId="{22F3CC60-9C18-4170-883D-C269E2A07BD1}" type="pres">
      <dgm:prSet presAssocID="{EDB367D2-4D86-4B5E-A0F4-C53E51FF9FEB}" presName="node" presStyleLbl="node1" presStyleIdx="4" presStyleCnt="6" custScaleX="178117" custScaleY="170991" custRadScaleRad="149357" custRadScaleInc="20323">
        <dgm:presLayoutVars>
          <dgm:bulletEnabled val="1"/>
        </dgm:presLayoutVars>
      </dgm:prSet>
      <dgm:spPr/>
      <dgm:t>
        <a:bodyPr/>
        <a:lstStyle/>
        <a:p>
          <a:endParaRPr lang="ru-RU"/>
        </a:p>
      </dgm:t>
    </dgm:pt>
    <dgm:pt modelId="{4799BEEC-6306-42E7-9315-7011B4C87F0D}" type="pres">
      <dgm:prSet presAssocID="{9D2F2D26-889D-42C0-BD53-367D39796B8F}" presName="sibTrans" presStyleLbl="sibTrans2D1" presStyleIdx="4" presStyleCnt="6" custAng="21576837"/>
      <dgm:spPr/>
      <dgm:t>
        <a:bodyPr/>
        <a:lstStyle/>
        <a:p>
          <a:endParaRPr lang="ru-RU"/>
        </a:p>
      </dgm:t>
    </dgm:pt>
    <dgm:pt modelId="{871B444E-947C-4BCF-942D-1254F0B35798}" type="pres">
      <dgm:prSet presAssocID="{9D2F2D26-889D-42C0-BD53-367D39796B8F}" presName="connectorText" presStyleLbl="sibTrans2D1" presStyleIdx="4" presStyleCnt="6"/>
      <dgm:spPr/>
      <dgm:t>
        <a:bodyPr/>
        <a:lstStyle/>
        <a:p>
          <a:endParaRPr lang="ru-RU"/>
        </a:p>
      </dgm:t>
    </dgm:pt>
    <dgm:pt modelId="{6728EA41-CFCC-4AD0-B6AC-06BAC4905BBB}" type="pres">
      <dgm:prSet presAssocID="{5CC4A296-998F-4F92-96E0-C50EB9CC9A03}" presName="node" presStyleLbl="node1" presStyleIdx="5" presStyleCnt="6" custScaleX="180869" custScaleY="174170" custRadScaleRad="156899" custRadScaleInc="-4392">
        <dgm:presLayoutVars>
          <dgm:bulletEnabled val="1"/>
        </dgm:presLayoutVars>
      </dgm:prSet>
      <dgm:spPr/>
      <dgm:t>
        <a:bodyPr/>
        <a:lstStyle/>
        <a:p>
          <a:endParaRPr lang="ru-RU"/>
        </a:p>
      </dgm:t>
    </dgm:pt>
    <dgm:pt modelId="{B92797E8-DE66-48BC-91F4-D8B8A9620C7F}" type="pres">
      <dgm:prSet presAssocID="{96FB3019-0AB5-4E1D-B28D-4E61E464CB01}" presName="sibTrans" presStyleLbl="sibTrans2D1" presStyleIdx="5" presStyleCnt="6"/>
      <dgm:spPr/>
      <dgm:t>
        <a:bodyPr/>
        <a:lstStyle/>
        <a:p>
          <a:endParaRPr lang="ru-RU"/>
        </a:p>
      </dgm:t>
    </dgm:pt>
    <dgm:pt modelId="{612FEDDE-20BD-44C5-A89D-8128B831A5DA}" type="pres">
      <dgm:prSet presAssocID="{96FB3019-0AB5-4E1D-B28D-4E61E464CB01}" presName="connectorText" presStyleLbl="sibTrans2D1" presStyleIdx="5" presStyleCnt="6"/>
      <dgm:spPr/>
      <dgm:t>
        <a:bodyPr/>
        <a:lstStyle/>
        <a:p>
          <a:endParaRPr lang="ru-RU"/>
        </a:p>
      </dgm:t>
    </dgm:pt>
  </dgm:ptLst>
  <dgm:cxnLst>
    <dgm:cxn modelId="{E9CDB210-6A0C-462C-BF10-E3072A52CCA9}" type="presOf" srcId="{3FF5E905-1CD7-42EB-AEDC-A70E29944804}" destId="{D0D5585D-C065-43C6-A724-1BF85E6FFC14}" srcOrd="0" destOrd="0" presId="urn:microsoft.com/office/officeart/2005/8/layout/cycle2"/>
    <dgm:cxn modelId="{2FBC189F-37C6-484C-BE9D-5AC84DD26F7E}" type="presOf" srcId="{96FB3019-0AB5-4E1D-B28D-4E61E464CB01}" destId="{612FEDDE-20BD-44C5-A89D-8128B831A5DA}" srcOrd="1" destOrd="0" presId="urn:microsoft.com/office/officeart/2005/8/layout/cycle2"/>
    <dgm:cxn modelId="{ADD2322E-566B-4D04-B994-83A6C55EC39D}" type="presOf" srcId="{5F32564B-7337-4F74-818C-DB5707BE9A7B}" destId="{9698800E-5D0A-4E2C-814A-98EABF7B3BE8}" srcOrd="1" destOrd="0" presId="urn:microsoft.com/office/officeart/2005/8/layout/cycle2"/>
    <dgm:cxn modelId="{9410D37F-FD66-4B74-954A-291A647E3E09}" type="presOf" srcId="{7453EF31-FDDC-4326-B0DA-6E43614264D0}" destId="{DA5EE27D-D78E-423D-9642-230035DE80E2}" srcOrd="0" destOrd="0" presId="urn:microsoft.com/office/officeart/2005/8/layout/cycle2"/>
    <dgm:cxn modelId="{AC110D4B-A08E-4959-86DF-593289884975}" type="presOf" srcId="{413F6C46-EBB2-4E89-8DA0-99E36318D984}" destId="{C3882C8F-2D15-4A3D-8B24-39EE95170BC2}" srcOrd="0" destOrd="0" presId="urn:microsoft.com/office/officeart/2005/8/layout/cycle2"/>
    <dgm:cxn modelId="{CD470388-7AB6-490B-BB09-265D92B3DF3D}" srcId="{6C41F475-200D-4044-BFA9-A39F7A6F7C49}" destId="{F5038BD9-0089-4DDB-8B59-1B78995F1605}" srcOrd="2" destOrd="0" parTransId="{8AACC267-2F57-468B-9179-7FFD98FF38B8}" sibTransId="{5F32564B-7337-4F74-818C-DB5707BE9A7B}"/>
    <dgm:cxn modelId="{5EC6A2D5-3BD0-48C6-933F-BE454014F1BD}" type="presOf" srcId="{7453EF31-FDDC-4326-B0DA-6E43614264D0}" destId="{BCA7D3F5-C1B2-4AF4-AE2D-30A5ED183469}" srcOrd="1" destOrd="0" presId="urn:microsoft.com/office/officeart/2005/8/layout/cycle2"/>
    <dgm:cxn modelId="{8041F33D-C107-4EE1-A923-9E27D9772CD2}" type="presOf" srcId="{9D2F2D26-889D-42C0-BD53-367D39796B8F}" destId="{4799BEEC-6306-42E7-9315-7011B4C87F0D}" srcOrd="0" destOrd="0" presId="urn:microsoft.com/office/officeart/2005/8/layout/cycle2"/>
    <dgm:cxn modelId="{B2A26311-4D98-4877-A6F7-CFAFC29886F0}" type="presOf" srcId="{E8F9541D-6209-42FF-A4F4-FCB936421219}" destId="{FD493913-971C-426E-8AD3-86E9D18BCEA4}" srcOrd="0" destOrd="0" presId="urn:microsoft.com/office/officeart/2005/8/layout/cycle2"/>
    <dgm:cxn modelId="{00F02426-C682-4325-B1D6-A22157C0455D}" type="presOf" srcId="{F40B9995-1CAC-43EC-BE52-6E47F2D8A546}" destId="{1A58C65C-989F-416B-8FF7-05740A03C9C7}" srcOrd="0" destOrd="0" presId="urn:microsoft.com/office/officeart/2005/8/layout/cycle2"/>
    <dgm:cxn modelId="{36B19E56-84E5-4815-BA0B-CFD661C9C033}" srcId="{6C41F475-200D-4044-BFA9-A39F7A6F7C49}" destId="{272EDCC6-C96D-43DE-BB03-BFB2F4335676}" srcOrd="1" destOrd="0" parTransId="{28E9F70F-1D50-4992-8EF7-E57C029A4EE7}" sibTransId="{3FF5E905-1CD7-42EB-AEDC-A70E29944804}"/>
    <dgm:cxn modelId="{8C27F8A2-20FA-4D0A-BB7F-C2B6E170E967}" srcId="{6C41F475-200D-4044-BFA9-A39F7A6F7C49}" destId="{5CC4A296-998F-4F92-96E0-C50EB9CC9A03}" srcOrd="5" destOrd="0" parTransId="{692E41FA-6054-4890-ABAD-AF9D5DCA8476}" sibTransId="{96FB3019-0AB5-4E1D-B28D-4E61E464CB01}"/>
    <dgm:cxn modelId="{BD9A8D12-0994-4EE7-B871-1E6514551BC6}" srcId="{6C41F475-200D-4044-BFA9-A39F7A6F7C49}" destId="{EDB367D2-4D86-4B5E-A0F4-C53E51FF9FEB}" srcOrd="4" destOrd="0" parTransId="{36E1EE65-EE1C-4F08-BFA1-C4623E32B0D1}" sibTransId="{9D2F2D26-889D-42C0-BD53-367D39796B8F}"/>
    <dgm:cxn modelId="{E8C788A0-8C06-45A0-9592-164224E8B4E2}" type="presOf" srcId="{9D2F2D26-889D-42C0-BD53-367D39796B8F}" destId="{871B444E-947C-4BCF-942D-1254F0B35798}" srcOrd="1" destOrd="0" presId="urn:microsoft.com/office/officeart/2005/8/layout/cycle2"/>
    <dgm:cxn modelId="{3B47BD40-C26D-4F21-BCA9-85FFA3CC2C4D}" type="presOf" srcId="{5F32564B-7337-4F74-818C-DB5707BE9A7B}" destId="{0891C30B-AE00-499C-A21D-A7FC5B973CE9}" srcOrd="0" destOrd="0" presId="urn:microsoft.com/office/officeart/2005/8/layout/cycle2"/>
    <dgm:cxn modelId="{60224A3F-A700-4FC8-B0FF-68552BB711FC}" type="presOf" srcId="{5CC4A296-998F-4F92-96E0-C50EB9CC9A03}" destId="{6728EA41-CFCC-4AD0-B6AC-06BAC4905BBB}" srcOrd="0" destOrd="0" presId="urn:microsoft.com/office/officeart/2005/8/layout/cycle2"/>
    <dgm:cxn modelId="{EBAD4D33-D8BC-4F5D-A4CA-645C4D9EA395}" type="presOf" srcId="{3FF5E905-1CD7-42EB-AEDC-A70E29944804}" destId="{263EFCA7-E941-48C0-8E16-AA59580564CD}" srcOrd="1" destOrd="0" presId="urn:microsoft.com/office/officeart/2005/8/layout/cycle2"/>
    <dgm:cxn modelId="{35920DA5-9FC3-4A5C-A51B-81F1FDD90B59}" type="presOf" srcId="{6C41F475-200D-4044-BFA9-A39F7A6F7C49}" destId="{275D21F1-8DA4-47FB-B7B9-3E5394B20368}" srcOrd="0" destOrd="0" presId="urn:microsoft.com/office/officeart/2005/8/layout/cycle2"/>
    <dgm:cxn modelId="{5830FD74-5834-4214-BF17-68B99D6D7168}" srcId="{6C41F475-200D-4044-BFA9-A39F7A6F7C49}" destId="{E8F9541D-6209-42FF-A4F4-FCB936421219}" srcOrd="0" destOrd="0" parTransId="{FFB84566-C2D4-47D1-A2FF-3F4AC28C9D72}" sibTransId="{7453EF31-FDDC-4326-B0DA-6E43614264D0}"/>
    <dgm:cxn modelId="{BDA273CE-31B6-409C-9974-826827195DC0}" type="presOf" srcId="{F5038BD9-0089-4DDB-8B59-1B78995F1605}" destId="{B056E94F-2876-4D64-B846-C263BC4DD9C7}" srcOrd="0" destOrd="0" presId="urn:microsoft.com/office/officeart/2005/8/layout/cycle2"/>
    <dgm:cxn modelId="{FE824D57-2E8F-40FA-9D76-81A131046B0B}" type="presOf" srcId="{272EDCC6-C96D-43DE-BB03-BFB2F4335676}" destId="{2FCBC6E2-1689-4F11-B066-EA7DDB0200D7}" srcOrd="0" destOrd="0" presId="urn:microsoft.com/office/officeart/2005/8/layout/cycle2"/>
    <dgm:cxn modelId="{09D83C49-746F-49A3-9FB7-CB75BA9EE050}" srcId="{6C41F475-200D-4044-BFA9-A39F7A6F7C49}" destId="{413F6C46-EBB2-4E89-8DA0-99E36318D984}" srcOrd="3" destOrd="0" parTransId="{8715EB8A-406C-4E5F-907E-03CB546BEC8D}" sibTransId="{F40B9995-1CAC-43EC-BE52-6E47F2D8A546}"/>
    <dgm:cxn modelId="{EBD45407-904D-478C-8928-BE3D5A4817DA}" type="presOf" srcId="{EDB367D2-4D86-4B5E-A0F4-C53E51FF9FEB}" destId="{22F3CC60-9C18-4170-883D-C269E2A07BD1}" srcOrd="0" destOrd="0" presId="urn:microsoft.com/office/officeart/2005/8/layout/cycle2"/>
    <dgm:cxn modelId="{5365F7E6-8BA5-4697-96BC-083A19CDC7C1}" type="presOf" srcId="{96FB3019-0AB5-4E1D-B28D-4E61E464CB01}" destId="{B92797E8-DE66-48BC-91F4-D8B8A9620C7F}" srcOrd="0" destOrd="0" presId="urn:microsoft.com/office/officeart/2005/8/layout/cycle2"/>
    <dgm:cxn modelId="{A81A8314-4525-457E-BBAD-53FC3BA622E7}" type="presOf" srcId="{F40B9995-1CAC-43EC-BE52-6E47F2D8A546}" destId="{7676D1EE-DE2E-4B27-98C0-8F7CBD5DC5A4}" srcOrd="1" destOrd="0" presId="urn:microsoft.com/office/officeart/2005/8/layout/cycle2"/>
    <dgm:cxn modelId="{7B610A3D-A2A2-431F-B3D1-6E3E1534A21F}" type="presParOf" srcId="{275D21F1-8DA4-47FB-B7B9-3E5394B20368}" destId="{FD493913-971C-426E-8AD3-86E9D18BCEA4}" srcOrd="0" destOrd="0" presId="urn:microsoft.com/office/officeart/2005/8/layout/cycle2"/>
    <dgm:cxn modelId="{9D07B77C-DFF7-4BC7-AC9D-67E42190739C}" type="presParOf" srcId="{275D21F1-8DA4-47FB-B7B9-3E5394B20368}" destId="{DA5EE27D-D78E-423D-9642-230035DE80E2}" srcOrd="1" destOrd="0" presId="urn:microsoft.com/office/officeart/2005/8/layout/cycle2"/>
    <dgm:cxn modelId="{90AE8D11-95B4-4786-9669-435E91384DBF}" type="presParOf" srcId="{DA5EE27D-D78E-423D-9642-230035DE80E2}" destId="{BCA7D3F5-C1B2-4AF4-AE2D-30A5ED183469}" srcOrd="0" destOrd="0" presId="urn:microsoft.com/office/officeart/2005/8/layout/cycle2"/>
    <dgm:cxn modelId="{9E352C42-C686-4019-A7AA-F29020910B2B}" type="presParOf" srcId="{275D21F1-8DA4-47FB-B7B9-3E5394B20368}" destId="{2FCBC6E2-1689-4F11-B066-EA7DDB0200D7}" srcOrd="2" destOrd="0" presId="urn:microsoft.com/office/officeart/2005/8/layout/cycle2"/>
    <dgm:cxn modelId="{3AEFC27F-3D91-4E3F-9B25-BA999D7CBBC4}" type="presParOf" srcId="{275D21F1-8DA4-47FB-B7B9-3E5394B20368}" destId="{D0D5585D-C065-43C6-A724-1BF85E6FFC14}" srcOrd="3" destOrd="0" presId="urn:microsoft.com/office/officeart/2005/8/layout/cycle2"/>
    <dgm:cxn modelId="{9BE52FB8-DBE3-4D38-BBE3-E8044A83D112}" type="presParOf" srcId="{D0D5585D-C065-43C6-A724-1BF85E6FFC14}" destId="{263EFCA7-E941-48C0-8E16-AA59580564CD}" srcOrd="0" destOrd="0" presId="urn:microsoft.com/office/officeart/2005/8/layout/cycle2"/>
    <dgm:cxn modelId="{F1C664D6-C194-4D6B-8F76-0DE8A02EFE03}" type="presParOf" srcId="{275D21F1-8DA4-47FB-B7B9-3E5394B20368}" destId="{B056E94F-2876-4D64-B846-C263BC4DD9C7}" srcOrd="4" destOrd="0" presId="urn:microsoft.com/office/officeart/2005/8/layout/cycle2"/>
    <dgm:cxn modelId="{FEBC804E-7525-4663-AF96-556A694B5E94}" type="presParOf" srcId="{275D21F1-8DA4-47FB-B7B9-3E5394B20368}" destId="{0891C30B-AE00-499C-A21D-A7FC5B973CE9}" srcOrd="5" destOrd="0" presId="urn:microsoft.com/office/officeart/2005/8/layout/cycle2"/>
    <dgm:cxn modelId="{C8C8F53F-E152-4131-B4CF-B42DCCC1BCC9}" type="presParOf" srcId="{0891C30B-AE00-499C-A21D-A7FC5B973CE9}" destId="{9698800E-5D0A-4E2C-814A-98EABF7B3BE8}" srcOrd="0" destOrd="0" presId="urn:microsoft.com/office/officeart/2005/8/layout/cycle2"/>
    <dgm:cxn modelId="{EED2D971-4B79-49E3-9661-287031850520}" type="presParOf" srcId="{275D21F1-8DA4-47FB-B7B9-3E5394B20368}" destId="{C3882C8F-2D15-4A3D-8B24-39EE95170BC2}" srcOrd="6" destOrd="0" presId="urn:microsoft.com/office/officeart/2005/8/layout/cycle2"/>
    <dgm:cxn modelId="{A0389800-123E-48EE-A336-203BE5DF5F21}" type="presParOf" srcId="{275D21F1-8DA4-47FB-B7B9-3E5394B20368}" destId="{1A58C65C-989F-416B-8FF7-05740A03C9C7}" srcOrd="7" destOrd="0" presId="urn:microsoft.com/office/officeart/2005/8/layout/cycle2"/>
    <dgm:cxn modelId="{BC664513-8EC5-4646-86A7-41CB279CFC3D}" type="presParOf" srcId="{1A58C65C-989F-416B-8FF7-05740A03C9C7}" destId="{7676D1EE-DE2E-4B27-98C0-8F7CBD5DC5A4}" srcOrd="0" destOrd="0" presId="urn:microsoft.com/office/officeart/2005/8/layout/cycle2"/>
    <dgm:cxn modelId="{3F9FD93A-36DD-425C-8D2B-EE986374777E}" type="presParOf" srcId="{275D21F1-8DA4-47FB-B7B9-3E5394B20368}" destId="{22F3CC60-9C18-4170-883D-C269E2A07BD1}" srcOrd="8" destOrd="0" presId="urn:microsoft.com/office/officeart/2005/8/layout/cycle2"/>
    <dgm:cxn modelId="{8C8128FA-CFA0-416D-B647-13DC0D9E4FEC}" type="presParOf" srcId="{275D21F1-8DA4-47FB-B7B9-3E5394B20368}" destId="{4799BEEC-6306-42E7-9315-7011B4C87F0D}" srcOrd="9" destOrd="0" presId="urn:microsoft.com/office/officeart/2005/8/layout/cycle2"/>
    <dgm:cxn modelId="{AC3B7E9C-41A6-4DCA-93AD-44F046EB1B41}" type="presParOf" srcId="{4799BEEC-6306-42E7-9315-7011B4C87F0D}" destId="{871B444E-947C-4BCF-942D-1254F0B35798}" srcOrd="0" destOrd="0" presId="urn:microsoft.com/office/officeart/2005/8/layout/cycle2"/>
    <dgm:cxn modelId="{1AD83643-0C12-4951-8FAF-9502A65D35D3}" type="presParOf" srcId="{275D21F1-8DA4-47FB-B7B9-3E5394B20368}" destId="{6728EA41-CFCC-4AD0-B6AC-06BAC4905BBB}" srcOrd="10" destOrd="0" presId="urn:microsoft.com/office/officeart/2005/8/layout/cycle2"/>
    <dgm:cxn modelId="{7111B9DB-4E41-46C6-AC96-794B4BE498B9}" type="presParOf" srcId="{275D21F1-8DA4-47FB-B7B9-3E5394B20368}" destId="{B92797E8-DE66-48BC-91F4-D8B8A9620C7F}" srcOrd="11" destOrd="0" presId="urn:microsoft.com/office/officeart/2005/8/layout/cycle2"/>
    <dgm:cxn modelId="{3A03761B-7C65-4074-9C91-B391C1B9591B}" type="presParOf" srcId="{B92797E8-DE66-48BC-91F4-D8B8A9620C7F}" destId="{612FEDDE-20BD-44C5-A89D-8128B831A5D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AA5542-6A0F-47C9-BC04-0D8345CAD09A}" type="doc">
      <dgm:prSet loTypeId="urn:microsoft.com/office/officeart/2008/layout/PictureStrips" loCatId="picture" qsTypeId="urn:microsoft.com/office/officeart/2005/8/quickstyle/simple1" qsCatId="simple" csTypeId="urn:microsoft.com/office/officeart/2005/8/colors/accent6_1" csCatId="accent6" phldr="1"/>
      <dgm:spPr/>
      <dgm:t>
        <a:bodyPr/>
        <a:lstStyle/>
        <a:p>
          <a:endParaRPr lang="ru-RU"/>
        </a:p>
      </dgm:t>
    </dgm:pt>
    <dgm:pt modelId="{FC48FE06-0D4C-4B89-9FCC-17436163BEB6}">
      <dgm:prSet custT="1"/>
      <dgm:spPr/>
      <dgm:t>
        <a:bodyPr/>
        <a:lstStyle/>
        <a:p>
          <a:pPr rtl="0"/>
          <a:r>
            <a:rPr lang="ru-RU" sz="2000" dirty="0" smtClean="0">
              <a:latin typeface="Times New Roman" pitchFamily="18" charset="0"/>
              <a:cs typeface="Times New Roman" pitchFamily="18" charset="0"/>
            </a:rPr>
            <a:t>Совершенствование нормативно-правового обеспечения деятельности ОУ.</a:t>
          </a:r>
        </a:p>
        <a:p>
          <a:pPr rtl="0"/>
          <a:endParaRPr lang="ru-RU" sz="1600" dirty="0">
            <a:latin typeface="Times New Roman" pitchFamily="18" charset="0"/>
            <a:cs typeface="Times New Roman" pitchFamily="18" charset="0"/>
          </a:endParaRPr>
        </a:p>
      </dgm:t>
    </dgm:pt>
    <dgm:pt modelId="{83DC272C-83D0-42CA-B211-464346EBDAD5}" type="parTrans" cxnId="{6DABD0DC-436F-4686-A855-702CE08AFD8F}">
      <dgm:prSet/>
      <dgm:spPr/>
      <dgm:t>
        <a:bodyPr/>
        <a:lstStyle/>
        <a:p>
          <a:endParaRPr lang="ru-RU"/>
        </a:p>
      </dgm:t>
    </dgm:pt>
    <dgm:pt modelId="{5C55FE9E-D088-424F-B4AD-6709C307B75A}" type="sibTrans" cxnId="{6DABD0DC-436F-4686-A855-702CE08AFD8F}">
      <dgm:prSet/>
      <dgm:spPr/>
      <dgm:t>
        <a:bodyPr/>
        <a:lstStyle/>
        <a:p>
          <a:endParaRPr lang="ru-RU"/>
        </a:p>
      </dgm:t>
    </dgm:pt>
    <dgm:pt modelId="{3959FC49-0D4C-4174-B51E-43EDA4386CF4}">
      <dgm:prSet custT="1"/>
      <dgm:spPr/>
      <dgm:t>
        <a:bodyPr/>
        <a:lstStyle/>
        <a:p>
          <a:r>
            <a:rPr lang="ru-RU" sz="2000" dirty="0" smtClean="0">
              <a:latin typeface="Times New Roman" pitchFamily="18" charset="0"/>
              <a:cs typeface="Times New Roman" pitchFamily="18" charset="0"/>
            </a:rPr>
            <a:t>Повышение качества ЗУН учащихся </a:t>
          </a:r>
          <a:endParaRPr lang="ru-RU" sz="2000" dirty="0">
            <a:latin typeface="Times New Roman" pitchFamily="18" charset="0"/>
            <a:cs typeface="Times New Roman" pitchFamily="18" charset="0"/>
          </a:endParaRPr>
        </a:p>
      </dgm:t>
    </dgm:pt>
    <dgm:pt modelId="{E429128F-43E8-4101-913C-F76C065A2618}" type="parTrans" cxnId="{72770A4F-9763-4150-A73F-94B0EE05B179}">
      <dgm:prSet/>
      <dgm:spPr/>
      <dgm:t>
        <a:bodyPr/>
        <a:lstStyle/>
        <a:p>
          <a:endParaRPr lang="ru-RU"/>
        </a:p>
      </dgm:t>
    </dgm:pt>
    <dgm:pt modelId="{CF4FACC7-E004-4E6F-A622-AF751E13258B}" type="sibTrans" cxnId="{72770A4F-9763-4150-A73F-94B0EE05B179}">
      <dgm:prSet/>
      <dgm:spPr/>
      <dgm:t>
        <a:bodyPr/>
        <a:lstStyle/>
        <a:p>
          <a:endParaRPr lang="ru-RU"/>
        </a:p>
      </dgm:t>
    </dgm:pt>
    <dgm:pt modelId="{0D952164-6E8E-44F6-920B-76B19BC3ECBC}">
      <dgm:prSet custT="1"/>
      <dgm:spPr/>
      <dgm:t>
        <a:bodyPr/>
        <a:lstStyle/>
        <a:p>
          <a:r>
            <a:rPr lang="ru-RU" sz="2000" dirty="0" smtClean="0">
              <a:latin typeface="Times New Roman" pitchFamily="18" charset="0"/>
              <a:cs typeface="Times New Roman" pitchFamily="18" charset="0"/>
            </a:rPr>
            <a:t>Повышение социальной активности  обучающихся (охват внеурочной деятельностью—100%).</a:t>
          </a:r>
          <a:endParaRPr lang="ru-RU" sz="2000" dirty="0">
            <a:latin typeface="Times New Roman" pitchFamily="18" charset="0"/>
            <a:cs typeface="Times New Roman" pitchFamily="18" charset="0"/>
          </a:endParaRPr>
        </a:p>
      </dgm:t>
    </dgm:pt>
    <dgm:pt modelId="{58A83BF1-158B-4AE8-9D42-D2CC0CA09271}" type="parTrans" cxnId="{D6BB0382-D997-4E00-B068-488A43B3B8E8}">
      <dgm:prSet/>
      <dgm:spPr/>
      <dgm:t>
        <a:bodyPr/>
        <a:lstStyle/>
        <a:p>
          <a:endParaRPr lang="ru-RU"/>
        </a:p>
      </dgm:t>
    </dgm:pt>
    <dgm:pt modelId="{2A709C98-56D2-499A-8C4D-E4681A127DFA}" type="sibTrans" cxnId="{D6BB0382-D997-4E00-B068-488A43B3B8E8}">
      <dgm:prSet/>
      <dgm:spPr/>
      <dgm:t>
        <a:bodyPr/>
        <a:lstStyle/>
        <a:p>
          <a:endParaRPr lang="ru-RU"/>
        </a:p>
      </dgm:t>
    </dgm:pt>
    <dgm:pt modelId="{19E620E6-D798-4262-AD83-206C1F55399E}">
      <dgm:prSet custT="1"/>
      <dgm:spPr/>
      <dgm:t>
        <a:bodyPr/>
        <a:lstStyle/>
        <a:p>
          <a:r>
            <a:rPr lang="ru-RU" sz="2000" dirty="0" smtClean="0">
              <a:latin typeface="Times New Roman" pitchFamily="18" charset="0"/>
              <a:cs typeface="Times New Roman" pitchFamily="18" charset="0"/>
            </a:rPr>
            <a:t>Повышение гражданской ответственности и правовой культуры обучающихся</a:t>
          </a:r>
          <a:endParaRPr lang="ru-RU" sz="2000" dirty="0">
            <a:latin typeface="Times New Roman" pitchFamily="18" charset="0"/>
            <a:cs typeface="Times New Roman" pitchFamily="18" charset="0"/>
          </a:endParaRPr>
        </a:p>
      </dgm:t>
    </dgm:pt>
    <dgm:pt modelId="{989A063C-7B69-4295-823A-DB4AB173674B}" type="parTrans" cxnId="{3708E13E-566C-4026-8CB5-BDC38704D9A1}">
      <dgm:prSet/>
      <dgm:spPr/>
      <dgm:t>
        <a:bodyPr/>
        <a:lstStyle/>
        <a:p>
          <a:endParaRPr lang="ru-RU"/>
        </a:p>
      </dgm:t>
    </dgm:pt>
    <dgm:pt modelId="{B5228A52-E642-459C-AE9D-E8149F4D1BDB}" type="sibTrans" cxnId="{3708E13E-566C-4026-8CB5-BDC38704D9A1}">
      <dgm:prSet/>
      <dgm:spPr/>
      <dgm:t>
        <a:bodyPr/>
        <a:lstStyle/>
        <a:p>
          <a:endParaRPr lang="ru-RU"/>
        </a:p>
      </dgm:t>
    </dgm:pt>
    <dgm:pt modelId="{D9723D81-C59C-4067-933A-6EB6C2CB30AE}">
      <dgm:prSet custT="1"/>
      <dgm:spPr/>
      <dgm:t>
        <a:bodyPr/>
        <a:lstStyle/>
        <a:p>
          <a:r>
            <a:rPr lang="ru-RU" sz="2000" dirty="0" smtClean="0">
              <a:latin typeface="Times New Roman" pitchFamily="18" charset="0"/>
              <a:cs typeface="Times New Roman" pitchFamily="18" charset="0"/>
            </a:rPr>
            <a:t>Активизация деятельности органов ученического и родительского самоуправления (Совет школы,  Ученический комитет).</a:t>
          </a:r>
          <a:endParaRPr lang="ru-RU" sz="2000" dirty="0">
            <a:latin typeface="Times New Roman" pitchFamily="18" charset="0"/>
            <a:cs typeface="Times New Roman" pitchFamily="18" charset="0"/>
          </a:endParaRPr>
        </a:p>
      </dgm:t>
    </dgm:pt>
    <dgm:pt modelId="{8E368AC1-DA5A-4162-AE7B-1779B69C85F4}" type="parTrans" cxnId="{C0D9A7F4-A6CB-47BB-B605-93661EAA0C99}">
      <dgm:prSet/>
      <dgm:spPr/>
      <dgm:t>
        <a:bodyPr/>
        <a:lstStyle/>
        <a:p>
          <a:endParaRPr lang="ru-RU"/>
        </a:p>
      </dgm:t>
    </dgm:pt>
    <dgm:pt modelId="{ABE79AF5-7F1C-4A87-81CD-2EE3ED8E8FC7}" type="sibTrans" cxnId="{C0D9A7F4-A6CB-47BB-B605-93661EAA0C99}">
      <dgm:prSet/>
      <dgm:spPr/>
      <dgm:t>
        <a:bodyPr/>
        <a:lstStyle/>
        <a:p>
          <a:endParaRPr lang="ru-RU"/>
        </a:p>
      </dgm:t>
    </dgm:pt>
    <dgm:pt modelId="{19DAF652-31CF-4D2A-8440-0EA79DF36BB2}" type="pres">
      <dgm:prSet presAssocID="{4BAA5542-6A0F-47C9-BC04-0D8345CAD09A}" presName="Name0" presStyleCnt="0">
        <dgm:presLayoutVars>
          <dgm:dir/>
          <dgm:resizeHandles val="exact"/>
        </dgm:presLayoutVars>
      </dgm:prSet>
      <dgm:spPr/>
      <dgm:t>
        <a:bodyPr/>
        <a:lstStyle/>
        <a:p>
          <a:endParaRPr lang="ru-RU"/>
        </a:p>
      </dgm:t>
    </dgm:pt>
    <dgm:pt modelId="{9174F0E0-3DEB-4375-8012-93FA714560C7}" type="pres">
      <dgm:prSet presAssocID="{FC48FE06-0D4C-4B89-9FCC-17436163BEB6}" presName="composite" presStyleCnt="0"/>
      <dgm:spPr/>
    </dgm:pt>
    <dgm:pt modelId="{D1CA3847-3106-4A00-9C56-DB6578E98399}" type="pres">
      <dgm:prSet presAssocID="{FC48FE06-0D4C-4B89-9FCC-17436163BEB6}" presName="rect1" presStyleLbl="trAlignAcc1" presStyleIdx="0" presStyleCnt="5" custScaleY="136935">
        <dgm:presLayoutVars>
          <dgm:bulletEnabled val="1"/>
        </dgm:presLayoutVars>
      </dgm:prSet>
      <dgm:spPr/>
      <dgm:t>
        <a:bodyPr/>
        <a:lstStyle/>
        <a:p>
          <a:endParaRPr lang="ru-RU"/>
        </a:p>
      </dgm:t>
    </dgm:pt>
    <dgm:pt modelId="{98366F84-51C0-4E1E-8708-452FB13802A5}" type="pres">
      <dgm:prSet presAssocID="{FC48FE06-0D4C-4B89-9FCC-17436163BEB6}" presName="rect2" presStyleLbl="fgImgPlace1" presStyleIdx="0" presStyleCnt="5"/>
      <dgm:spPr/>
    </dgm:pt>
    <dgm:pt modelId="{C898C7DB-6078-4AD7-999E-C5F4DFBE9724}" type="pres">
      <dgm:prSet presAssocID="{5C55FE9E-D088-424F-B4AD-6709C307B75A}" presName="sibTrans" presStyleCnt="0"/>
      <dgm:spPr/>
    </dgm:pt>
    <dgm:pt modelId="{48189A39-0AF3-464B-AC05-B49894F08204}" type="pres">
      <dgm:prSet presAssocID="{0D952164-6E8E-44F6-920B-76B19BC3ECBC}" presName="composite" presStyleCnt="0"/>
      <dgm:spPr/>
    </dgm:pt>
    <dgm:pt modelId="{B3DEA2BE-AD44-4E37-984F-A82BC7E1F7EE}" type="pres">
      <dgm:prSet presAssocID="{0D952164-6E8E-44F6-920B-76B19BC3ECBC}" presName="rect1" presStyleLbl="trAlignAcc1" presStyleIdx="1" presStyleCnt="5" custScaleX="102236" custScaleY="137978" custLinFactNeighborX="90" custLinFactNeighborY="-358">
        <dgm:presLayoutVars>
          <dgm:bulletEnabled val="1"/>
        </dgm:presLayoutVars>
      </dgm:prSet>
      <dgm:spPr/>
      <dgm:t>
        <a:bodyPr/>
        <a:lstStyle/>
        <a:p>
          <a:endParaRPr lang="ru-RU"/>
        </a:p>
      </dgm:t>
    </dgm:pt>
    <dgm:pt modelId="{E1D29779-9A02-438F-B407-917D75FE4FA3}" type="pres">
      <dgm:prSet presAssocID="{0D952164-6E8E-44F6-920B-76B19BC3ECBC}" presName="rect2" presStyleLbl="fgImgPlace1" presStyleIdx="1" presStyleCnt="5"/>
      <dgm:spPr/>
    </dgm:pt>
    <dgm:pt modelId="{51243F32-8DB7-4979-A6F1-06BAD6D44660}" type="pres">
      <dgm:prSet presAssocID="{2A709C98-56D2-499A-8C4D-E4681A127DFA}" presName="sibTrans" presStyleCnt="0"/>
      <dgm:spPr/>
    </dgm:pt>
    <dgm:pt modelId="{D34C742C-27F7-4B7B-B916-0EE243945419}" type="pres">
      <dgm:prSet presAssocID="{D9723D81-C59C-4067-933A-6EB6C2CB30AE}" presName="composite" presStyleCnt="0"/>
      <dgm:spPr/>
    </dgm:pt>
    <dgm:pt modelId="{5FB3987B-C347-4E32-89A5-B38D8F1E931F}" type="pres">
      <dgm:prSet presAssocID="{D9723D81-C59C-4067-933A-6EB6C2CB30AE}" presName="rect1" presStyleLbl="trAlignAcc1" presStyleIdx="2" presStyleCnt="5" custScaleY="167834">
        <dgm:presLayoutVars>
          <dgm:bulletEnabled val="1"/>
        </dgm:presLayoutVars>
      </dgm:prSet>
      <dgm:spPr/>
      <dgm:t>
        <a:bodyPr/>
        <a:lstStyle/>
        <a:p>
          <a:endParaRPr lang="ru-RU"/>
        </a:p>
      </dgm:t>
    </dgm:pt>
    <dgm:pt modelId="{428931B6-3B07-4861-8ABD-E0FC5349AC6C}" type="pres">
      <dgm:prSet presAssocID="{D9723D81-C59C-4067-933A-6EB6C2CB30AE}" presName="rect2" presStyleLbl="fgImgPlace1" presStyleIdx="2" presStyleCnt="5"/>
      <dgm:spPr/>
    </dgm:pt>
    <dgm:pt modelId="{F262EFC3-FE06-46D2-949E-1F63E289CA3C}" type="pres">
      <dgm:prSet presAssocID="{ABE79AF5-7F1C-4A87-81CD-2EE3ED8E8FC7}" presName="sibTrans" presStyleCnt="0"/>
      <dgm:spPr/>
    </dgm:pt>
    <dgm:pt modelId="{41A7B0DD-E183-4EC3-9C08-D7831DF0D05E}" type="pres">
      <dgm:prSet presAssocID="{19E620E6-D798-4262-AD83-206C1F55399E}" presName="composite" presStyleCnt="0"/>
      <dgm:spPr/>
    </dgm:pt>
    <dgm:pt modelId="{140968BD-D121-48AA-9601-778BD94FB608}" type="pres">
      <dgm:prSet presAssocID="{19E620E6-D798-4262-AD83-206C1F55399E}" presName="rect1" presStyleLbl="trAlignAcc1" presStyleIdx="3" presStyleCnt="5" custScaleX="97201" custScaleY="164575" custLinFactNeighborX="-3532" custLinFactNeighborY="-157">
        <dgm:presLayoutVars>
          <dgm:bulletEnabled val="1"/>
        </dgm:presLayoutVars>
      </dgm:prSet>
      <dgm:spPr/>
      <dgm:t>
        <a:bodyPr/>
        <a:lstStyle/>
        <a:p>
          <a:endParaRPr lang="ru-RU"/>
        </a:p>
      </dgm:t>
    </dgm:pt>
    <dgm:pt modelId="{9871A178-74C1-44FA-A21E-AB410EC8A031}" type="pres">
      <dgm:prSet presAssocID="{19E620E6-D798-4262-AD83-206C1F55399E}" presName="rect2" presStyleLbl="fgImgPlace1" presStyleIdx="3" presStyleCnt="5"/>
      <dgm:spPr/>
    </dgm:pt>
    <dgm:pt modelId="{AD76B0C2-0100-44B7-9415-BF905EA82FDB}" type="pres">
      <dgm:prSet presAssocID="{B5228A52-E642-459C-AE9D-E8149F4D1BDB}" presName="sibTrans" presStyleCnt="0"/>
      <dgm:spPr/>
    </dgm:pt>
    <dgm:pt modelId="{CB157221-417B-4AD7-A23F-81B8A63901BF}" type="pres">
      <dgm:prSet presAssocID="{3959FC49-0D4C-4174-B51E-43EDA4386CF4}" presName="composite" presStyleCnt="0"/>
      <dgm:spPr/>
    </dgm:pt>
    <dgm:pt modelId="{FF80CBD4-DDF3-4F6F-9438-B530F0F17097}" type="pres">
      <dgm:prSet presAssocID="{3959FC49-0D4C-4174-B51E-43EDA4386CF4}" presName="rect1" presStyleLbl="trAlignAcc1" presStyleIdx="4" presStyleCnt="5">
        <dgm:presLayoutVars>
          <dgm:bulletEnabled val="1"/>
        </dgm:presLayoutVars>
      </dgm:prSet>
      <dgm:spPr/>
      <dgm:t>
        <a:bodyPr/>
        <a:lstStyle/>
        <a:p>
          <a:endParaRPr lang="ru-RU"/>
        </a:p>
      </dgm:t>
    </dgm:pt>
    <dgm:pt modelId="{656B9ABD-2112-43E6-8B21-C7F13D8A33FD}" type="pres">
      <dgm:prSet presAssocID="{3959FC49-0D4C-4174-B51E-43EDA4386CF4}" presName="rect2" presStyleLbl="fgImgPlace1" presStyleIdx="4" presStyleCnt="5"/>
      <dgm:spPr/>
    </dgm:pt>
  </dgm:ptLst>
  <dgm:cxnLst>
    <dgm:cxn modelId="{8616C75D-3EB3-4D81-A857-0D0C05027C6B}" type="presOf" srcId="{3959FC49-0D4C-4174-B51E-43EDA4386CF4}" destId="{FF80CBD4-DDF3-4F6F-9438-B530F0F17097}" srcOrd="0" destOrd="0" presId="urn:microsoft.com/office/officeart/2008/layout/PictureStrips"/>
    <dgm:cxn modelId="{6DABD0DC-436F-4686-A855-702CE08AFD8F}" srcId="{4BAA5542-6A0F-47C9-BC04-0D8345CAD09A}" destId="{FC48FE06-0D4C-4B89-9FCC-17436163BEB6}" srcOrd="0" destOrd="0" parTransId="{83DC272C-83D0-42CA-B211-464346EBDAD5}" sibTransId="{5C55FE9E-D088-424F-B4AD-6709C307B75A}"/>
    <dgm:cxn modelId="{72770A4F-9763-4150-A73F-94B0EE05B179}" srcId="{4BAA5542-6A0F-47C9-BC04-0D8345CAD09A}" destId="{3959FC49-0D4C-4174-B51E-43EDA4386CF4}" srcOrd="4" destOrd="0" parTransId="{E429128F-43E8-4101-913C-F76C065A2618}" sibTransId="{CF4FACC7-E004-4E6F-A622-AF751E13258B}"/>
    <dgm:cxn modelId="{C0D9A7F4-A6CB-47BB-B605-93661EAA0C99}" srcId="{4BAA5542-6A0F-47C9-BC04-0D8345CAD09A}" destId="{D9723D81-C59C-4067-933A-6EB6C2CB30AE}" srcOrd="2" destOrd="0" parTransId="{8E368AC1-DA5A-4162-AE7B-1779B69C85F4}" sibTransId="{ABE79AF5-7F1C-4A87-81CD-2EE3ED8E8FC7}"/>
    <dgm:cxn modelId="{BBB6B1C4-FEE8-48B4-9379-A92770DA791C}" type="presOf" srcId="{4BAA5542-6A0F-47C9-BC04-0D8345CAD09A}" destId="{19DAF652-31CF-4D2A-8440-0EA79DF36BB2}" srcOrd="0" destOrd="0" presId="urn:microsoft.com/office/officeart/2008/layout/PictureStrips"/>
    <dgm:cxn modelId="{D6BB0382-D997-4E00-B068-488A43B3B8E8}" srcId="{4BAA5542-6A0F-47C9-BC04-0D8345CAD09A}" destId="{0D952164-6E8E-44F6-920B-76B19BC3ECBC}" srcOrd="1" destOrd="0" parTransId="{58A83BF1-158B-4AE8-9D42-D2CC0CA09271}" sibTransId="{2A709C98-56D2-499A-8C4D-E4681A127DFA}"/>
    <dgm:cxn modelId="{3708E13E-566C-4026-8CB5-BDC38704D9A1}" srcId="{4BAA5542-6A0F-47C9-BC04-0D8345CAD09A}" destId="{19E620E6-D798-4262-AD83-206C1F55399E}" srcOrd="3" destOrd="0" parTransId="{989A063C-7B69-4295-823A-DB4AB173674B}" sibTransId="{B5228A52-E642-459C-AE9D-E8149F4D1BDB}"/>
    <dgm:cxn modelId="{C25FBDC6-F236-4965-868A-A38F54FDB4FA}" type="presOf" srcId="{D9723D81-C59C-4067-933A-6EB6C2CB30AE}" destId="{5FB3987B-C347-4E32-89A5-B38D8F1E931F}" srcOrd="0" destOrd="0" presId="urn:microsoft.com/office/officeart/2008/layout/PictureStrips"/>
    <dgm:cxn modelId="{19A015F1-32FD-40B8-B2B4-11774628532A}" type="presOf" srcId="{FC48FE06-0D4C-4B89-9FCC-17436163BEB6}" destId="{D1CA3847-3106-4A00-9C56-DB6578E98399}" srcOrd="0" destOrd="0" presId="urn:microsoft.com/office/officeart/2008/layout/PictureStrips"/>
    <dgm:cxn modelId="{E097CBD4-519B-4035-97FC-ECB63E90F4EA}" type="presOf" srcId="{0D952164-6E8E-44F6-920B-76B19BC3ECBC}" destId="{B3DEA2BE-AD44-4E37-984F-A82BC7E1F7EE}" srcOrd="0" destOrd="0" presId="urn:microsoft.com/office/officeart/2008/layout/PictureStrips"/>
    <dgm:cxn modelId="{B0DD15B2-CB27-4C9D-8B0B-F0C12ACA09D4}" type="presOf" srcId="{19E620E6-D798-4262-AD83-206C1F55399E}" destId="{140968BD-D121-48AA-9601-778BD94FB608}" srcOrd="0" destOrd="0" presId="urn:microsoft.com/office/officeart/2008/layout/PictureStrips"/>
    <dgm:cxn modelId="{C733F01B-5F5C-43F2-A815-C9FE974CE6D2}" type="presParOf" srcId="{19DAF652-31CF-4D2A-8440-0EA79DF36BB2}" destId="{9174F0E0-3DEB-4375-8012-93FA714560C7}" srcOrd="0" destOrd="0" presId="urn:microsoft.com/office/officeart/2008/layout/PictureStrips"/>
    <dgm:cxn modelId="{B8227C1C-139C-48E9-9672-F10F0A1DD57C}" type="presParOf" srcId="{9174F0E0-3DEB-4375-8012-93FA714560C7}" destId="{D1CA3847-3106-4A00-9C56-DB6578E98399}" srcOrd="0" destOrd="0" presId="urn:microsoft.com/office/officeart/2008/layout/PictureStrips"/>
    <dgm:cxn modelId="{9B2ECDB7-7754-42B7-832A-9CFBC7222001}" type="presParOf" srcId="{9174F0E0-3DEB-4375-8012-93FA714560C7}" destId="{98366F84-51C0-4E1E-8708-452FB13802A5}" srcOrd="1" destOrd="0" presId="urn:microsoft.com/office/officeart/2008/layout/PictureStrips"/>
    <dgm:cxn modelId="{D23D53A3-DF6A-4069-84DE-914F5690414A}" type="presParOf" srcId="{19DAF652-31CF-4D2A-8440-0EA79DF36BB2}" destId="{C898C7DB-6078-4AD7-999E-C5F4DFBE9724}" srcOrd="1" destOrd="0" presId="urn:microsoft.com/office/officeart/2008/layout/PictureStrips"/>
    <dgm:cxn modelId="{392BF0AD-A2F2-483B-ABB4-B349F0278474}" type="presParOf" srcId="{19DAF652-31CF-4D2A-8440-0EA79DF36BB2}" destId="{48189A39-0AF3-464B-AC05-B49894F08204}" srcOrd="2" destOrd="0" presId="urn:microsoft.com/office/officeart/2008/layout/PictureStrips"/>
    <dgm:cxn modelId="{90361FA4-47E2-491D-A5BB-65C4E45E10D8}" type="presParOf" srcId="{48189A39-0AF3-464B-AC05-B49894F08204}" destId="{B3DEA2BE-AD44-4E37-984F-A82BC7E1F7EE}" srcOrd="0" destOrd="0" presId="urn:microsoft.com/office/officeart/2008/layout/PictureStrips"/>
    <dgm:cxn modelId="{639EFDE0-D03E-489E-AE78-A3BE8C11982F}" type="presParOf" srcId="{48189A39-0AF3-464B-AC05-B49894F08204}" destId="{E1D29779-9A02-438F-B407-917D75FE4FA3}" srcOrd="1" destOrd="0" presId="urn:microsoft.com/office/officeart/2008/layout/PictureStrips"/>
    <dgm:cxn modelId="{164C0E81-643E-4C4A-B63C-E22974F525FA}" type="presParOf" srcId="{19DAF652-31CF-4D2A-8440-0EA79DF36BB2}" destId="{51243F32-8DB7-4979-A6F1-06BAD6D44660}" srcOrd="3" destOrd="0" presId="urn:microsoft.com/office/officeart/2008/layout/PictureStrips"/>
    <dgm:cxn modelId="{A81B7651-D11F-436C-AADF-E8575169A5A5}" type="presParOf" srcId="{19DAF652-31CF-4D2A-8440-0EA79DF36BB2}" destId="{D34C742C-27F7-4B7B-B916-0EE243945419}" srcOrd="4" destOrd="0" presId="urn:microsoft.com/office/officeart/2008/layout/PictureStrips"/>
    <dgm:cxn modelId="{44CDE487-5C91-4FA1-8503-BCFEA29739DC}" type="presParOf" srcId="{D34C742C-27F7-4B7B-B916-0EE243945419}" destId="{5FB3987B-C347-4E32-89A5-B38D8F1E931F}" srcOrd="0" destOrd="0" presId="urn:microsoft.com/office/officeart/2008/layout/PictureStrips"/>
    <dgm:cxn modelId="{4DF90D29-CAC4-4AC0-BBF4-DCB5CBEC9CE6}" type="presParOf" srcId="{D34C742C-27F7-4B7B-B916-0EE243945419}" destId="{428931B6-3B07-4861-8ABD-E0FC5349AC6C}" srcOrd="1" destOrd="0" presId="urn:microsoft.com/office/officeart/2008/layout/PictureStrips"/>
    <dgm:cxn modelId="{F78F8AAB-D7EC-438E-8CA8-9623B96C3C7B}" type="presParOf" srcId="{19DAF652-31CF-4D2A-8440-0EA79DF36BB2}" destId="{F262EFC3-FE06-46D2-949E-1F63E289CA3C}" srcOrd="5" destOrd="0" presId="urn:microsoft.com/office/officeart/2008/layout/PictureStrips"/>
    <dgm:cxn modelId="{315DA11A-1D15-4FCE-9022-8AC1F59075D8}" type="presParOf" srcId="{19DAF652-31CF-4D2A-8440-0EA79DF36BB2}" destId="{41A7B0DD-E183-4EC3-9C08-D7831DF0D05E}" srcOrd="6" destOrd="0" presId="urn:microsoft.com/office/officeart/2008/layout/PictureStrips"/>
    <dgm:cxn modelId="{A71DFCA1-54E9-4840-AF4B-AAE91927CFFC}" type="presParOf" srcId="{41A7B0DD-E183-4EC3-9C08-D7831DF0D05E}" destId="{140968BD-D121-48AA-9601-778BD94FB608}" srcOrd="0" destOrd="0" presId="urn:microsoft.com/office/officeart/2008/layout/PictureStrips"/>
    <dgm:cxn modelId="{66625008-EF23-482C-AAAE-63F0E5F1805D}" type="presParOf" srcId="{41A7B0DD-E183-4EC3-9C08-D7831DF0D05E}" destId="{9871A178-74C1-44FA-A21E-AB410EC8A031}" srcOrd="1" destOrd="0" presId="urn:microsoft.com/office/officeart/2008/layout/PictureStrips"/>
    <dgm:cxn modelId="{1D5FE2F5-0B99-4C94-853C-498B424F3C61}" type="presParOf" srcId="{19DAF652-31CF-4D2A-8440-0EA79DF36BB2}" destId="{AD76B0C2-0100-44B7-9415-BF905EA82FDB}" srcOrd="7" destOrd="0" presId="urn:microsoft.com/office/officeart/2008/layout/PictureStrips"/>
    <dgm:cxn modelId="{886081F5-2FC2-4BA6-8961-EA379A0CCBF7}" type="presParOf" srcId="{19DAF652-31CF-4D2A-8440-0EA79DF36BB2}" destId="{CB157221-417B-4AD7-A23F-81B8A63901BF}" srcOrd="8" destOrd="0" presId="urn:microsoft.com/office/officeart/2008/layout/PictureStrips"/>
    <dgm:cxn modelId="{080F15D1-D69D-48B9-8D19-A35C16A41D5B}" type="presParOf" srcId="{CB157221-417B-4AD7-A23F-81B8A63901BF}" destId="{FF80CBD4-DDF3-4F6F-9438-B530F0F17097}" srcOrd="0" destOrd="0" presId="urn:microsoft.com/office/officeart/2008/layout/PictureStrips"/>
    <dgm:cxn modelId="{88777144-5C1B-49BE-8DD0-507231DA4447}" type="presParOf" srcId="{CB157221-417B-4AD7-A23F-81B8A63901BF}" destId="{656B9ABD-2112-43E6-8B21-C7F13D8A33F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93913-971C-426E-8AD3-86E9D18BCEA4}">
      <dsp:nvSpPr>
        <dsp:cNvPr id="0" name=""/>
        <dsp:cNvSpPr/>
      </dsp:nvSpPr>
      <dsp:spPr>
        <a:xfrm>
          <a:off x="3188366" y="-7186"/>
          <a:ext cx="2774261" cy="2773953"/>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 </a:t>
          </a:r>
          <a:r>
            <a:rPr lang="ru-RU" sz="1600" b="1" kern="1200" dirty="0" smtClean="0"/>
            <a:t>организация интеллектуально-творческой деятельности обучающихся</a:t>
          </a:r>
          <a:endParaRPr lang="ru-RU" sz="1600" kern="1200" dirty="0"/>
        </a:p>
      </dsp:txBody>
      <dsp:txXfrm>
        <a:off x="3594647" y="399050"/>
        <a:ext cx="1961699" cy="1961481"/>
      </dsp:txXfrm>
    </dsp:sp>
    <dsp:sp modelId="{DA5EE27D-D78E-423D-9642-230035DE80E2}">
      <dsp:nvSpPr>
        <dsp:cNvPr id="0" name=""/>
        <dsp:cNvSpPr/>
      </dsp:nvSpPr>
      <dsp:spPr>
        <a:xfrm rot="21394069">
          <a:off x="5994966" y="1078506"/>
          <a:ext cx="193406" cy="519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5995018" y="1184075"/>
        <a:ext cx="135384" cy="311497"/>
      </dsp:txXfrm>
    </dsp:sp>
    <dsp:sp modelId="{2FCBC6E2-1689-4F11-B066-EA7DDB0200D7}">
      <dsp:nvSpPr>
        <dsp:cNvPr id="0" name=""/>
        <dsp:cNvSpPr/>
      </dsp:nvSpPr>
      <dsp:spPr>
        <a:xfrm>
          <a:off x="6228698" y="1005"/>
          <a:ext cx="2694933" cy="2592501"/>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 </a:t>
          </a:r>
          <a:r>
            <a:rPr lang="ru-RU" sz="1600" b="1" kern="1200" dirty="0" smtClean="0"/>
            <a:t>организация методической работы с педагогическими кадрами, осуществляющими инновационную деятельность</a:t>
          </a:r>
          <a:endParaRPr lang="ru-RU" sz="1600" kern="1200" dirty="0"/>
        </a:p>
      </dsp:txBody>
      <dsp:txXfrm>
        <a:off x="6623362" y="380668"/>
        <a:ext cx="1905605" cy="1833175"/>
      </dsp:txXfrm>
    </dsp:sp>
    <dsp:sp modelId="{D0D5585D-C065-43C6-A724-1BF85E6FFC14}">
      <dsp:nvSpPr>
        <dsp:cNvPr id="0" name=""/>
        <dsp:cNvSpPr/>
      </dsp:nvSpPr>
      <dsp:spPr>
        <a:xfrm rot="5477978">
          <a:off x="7458271" y="2584260"/>
          <a:ext cx="273681" cy="519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7500254" y="2647051"/>
        <a:ext cx="191577" cy="311497"/>
      </dsp:txXfrm>
    </dsp:sp>
    <dsp:sp modelId="{B056E94F-2876-4D64-B846-C263BC4DD9C7}">
      <dsp:nvSpPr>
        <dsp:cNvPr id="0" name=""/>
        <dsp:cNvSpPr/>
      </dsp:nvSpPr>
      <dsp:spPr>
        <a:xfrm>
          <a:off x="6229630" y="3109653"/>
          <a:ext cx="2771369" cy="2766877"/>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организация опытно-экспериментальной работы</a:t>
          </a:r>
          <a:endParaRPr lang="ru-RU" sz="1600" kern="1200" dirty="0"/>
        </a:p>
      </dsp:txBody>
      <dsp:txXfrm>
        <a:off x="6635488" y="3514853"/>
        <a:ext cx="1959653" cy="1956477"/>
      </dsp:txXfrm>
    </dsp:sp>
    <dsp:sp modelId="{0891C30B-AE00-499C-A21D-A7FC5B973CE9}">
      <dsp:nvSpPr>
        <dsp:cNvPr id="0" name=""/>
        <dsp:cNvSpPr/>
      </dsp:nvSpPr>
      <dsp:spPr>
        <a:xfrm rot="10746996">
          <a:off x="5953735" y="4257325"/>
          <a:ext cx="234377" cy="519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10800000">
        <a:off x="6024044" y="4360615"/>
        <a:ext cx="164064" cy="311497"/>
      </dsp:txXfrm>
    </dsp:sp>
    <dsp:sp modelId="{C3882C8F-2D15-4A3D-8B24-39EE95170BC2}">
      <dsp:nvSpPr>
        <dsp:cNvPr id="0" name=""/>
        <dsp:cNvSpPr/>
      </dsp:nvSpPr>
      <dsp:spPr>
        <a:xfrm>
          <a:off x="3191793" y="3181668"/>
          <a:ext cx="2710593" cy="271746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 </a:t>
          </a:r>
          <a:r>
            <a:rPr lang="ru-RU" sz="1600" b="1" kern="1200" dirty="0" smtClean="0"/>
            <a:t>реализация инновационных педагогических проектов и программ</a:t>
          </a:r>
          <a:endParaRPr lang="ru-RU" sz="1600" kern="1200" dirty="0"/>
        </a:p>
      </dsp:txBody>
      <dsp:txXfrm>
        <a:off x="3588750" y="3579632"/>
        <a:ext cx="1916679" cy="1921541"/>
      </dsp:txXfrm>
    </dsp:sp>
    <dsp:sp modelId="{1A58C65C-989F-416B-8FF7-05740A03C9C7}">
      <dsp:nvSpPr>
        <dsp:cNvPr id="0" name=""/>
        <dsp:cNvSpPr/>
      </dsp:nvSpPr>
      <dsp:spPr>
        <a:xfrm rot="10847172">
          <a:off x="2844605" y="4259215"/>
          <a:ext cx="256031" cy="519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10800000">
        <a:off x="2921410" y="4363574"/>
        <a:ext cx="179222" cy="311497"/>
      </dsp:txXfrm>
    </dsp:sp>
    <dsp:sp modelId="{22F3CC60-9C18-4170-883D-C269E2A07BD1}">
      <dsp:nvSpPr>
        <dsp:cNvPr id="0" name=""/>
        <dsp:cNvSpPr/>
      </dsp:nvSpPr>
      <dsp:spPr>
        <a:xfrm>
          <a:off x="0" y="3181663"/>
          <a:ext cx="2739896" cy="2630280"/>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 </a:t>
          </a:r>
          <a:r>
            <a:rPr lang="ru-RU" sz="1600" b="1" kern="1200" dirty="0" smtClean="0"/>
            <a:t>работа над созданием имиджа школы, благоприятной воспитательной среды.</a:t>
          </a:r>
          <a:endParaRPr lang="ru-RU" sz="1600" kern="1200" dirty="0"/>
        </a:p>
      </dsp:txBody>
      <dsp:txXfrm>
        <a:off x="401248" y="3566859"/>
        <a:ext cx="1937400" cy="1859888"/>
      </dsp:txXfrm>
    </dsp:sp>
    <dsp:sp modelId="{4799BEEC-6306-42E7-9315-7011B4C87F0D}">
      <dsp:nvSpPr>
        <dsp:cNvPr id="0" name=""/>
        <dsp:cNvSpPr/>
      </dsp:nvSpPr>
      <dsp:spPr>
        <a:xfrm rot="16200000">
          <a:off x="1251411" y="2686041"/>
          <a:ext cx="257977" cy="519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1290108" y="2828570"/>
        <a:ext cx="180584" cy="311497"/>
      </dsp:txXfrm>
    </dsp:sp>
    <dsp:sp modelId="{6728EA41-CFCC-4AD0-B6AC-06BAC4905BBB}">
      <dsp:nvSpPr>
        <dsp:cNvPr id="0" name=""/>
        <dsp:cNvSpPr/>
      </dsp:nvSpPr>
      <dsp:spPr>
        <a:xfrm>
          <a:off x="0" y="15797"/>
          <a:ext cx="2782229" cy="2679181"/>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проведение мониторинговых исследований</a:t>
          </a:r>
          <a:endParaRPr lang="ru-RU" sz="1600" kern="1200" dirty="0"/>
        </a:p>
      </dsp:txBody>
      <dsp:txXfrm>
        <a:off x="407448" y="408154"/>
        <a:ext cx="1967333" cy="1894467"/>
      </dsp:txXfrm>
    </dsp:sp>
    <dsp:sp modelId="{B92797E8-DE66-48BC-91F4-D8B8A9620C7F}">
      <dsp:nvSpPr>
        <dsp:cNvPr id="0" name=""/>
        <dsp:cNvSpPr/>
      </dsp:nvSpPr>
      <dsp:spPr>
        <a:xfrm rot="26343">
          <a:off x="2871551" y="1107977"/>
          <a:ext cx="215303" cy="519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2871552" y="1211562"/>
        <a:ext cx="150712" cy="311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A3847-3106-4A00-9C56-DB6578E98399}">
      <dsp:nvSpPr>
        <dsp:cNvPr id="0" name=""/>
        <dsp:cNvSpPr/>
      </dsp:nvSpPr>
      <dsp:spPr>
        <a:xfrm>
          <a:off x="380170" y="114947"/>
          <a:ext cx="3586268" cy="1534642"/>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9093"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Совершенствование нормативно-правового обеспечения деятельности ОУ.</a:t>
          </a:r>
        </a:p>
        <a:p>
          <a:pPr lvl="0" algn="l" defTabSz="889000" rtl="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a:off x="380170" y="114947"/>
        <a:ext cx="3586268" cy="1534642"/>
      </dsp:txXfrm>
    </dsp:sp>
    <dsp:sp modelId="{98366F84-51C0-4E1E-8708-452FB13802A5}">
      <dsp:nvSpPr>
        <dsp:cNvPr id="0" name=""/>
        <dsp:cNvSpPr/>
      </dsp:nvSpPr>
      <dsp:spPr>
        <a:xfrm>
          <a:off x="230743" y="160034"/>
          <a:ext cx="784496" cy="1176744"/>
        </a:xfrm>
        <a:prstGeom prst="rect">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DEA2BE-AD44-4E37-984F-A82BC7E1F7EE}">
      <dsp:nvSpPr>
        <dsp:cNvPr id="0" name=""/>
        <dsp:cNvSpPr/>
      </dsp:nvSpPr>
      <dsp:spPr>
        <a:xfrm>
          <a:off x="4314939" y="105091"/>
          <a:ext cx="3666457" cy="1546331"/>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9093"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Повышение социальной активности  обучающихся (охват внеурочной деятельностью—100%).</a:t>
          </a:r>
          <a:endParaRPr lang="ru-RU" sz="2000" kern="1200" dirty="0">
            <a:latin typeface="Times New Roman" pitchFamily="18" charset="0"/>
            <a:cs typeface="Times New Roman" pitchFamily="18" charset="0"/>
          </a:endParaRPr>
        </a:p>
      </dsp:txBody>
      <dsp:txXfrm>
        <a:off x="4314939" y="105091"/>
        <a:ext cx="3666457" cy="1546331"/>
      </dsp:txXfrm>
    </dsp:sp>
    <dsp:sp modelId="{E1D29779-9A02-438F-B407-917D75FE4FA3}">
      <dsp:nvSpPr>
        <dsp:cNvPr id="0" name=""/>
        <dsp:cNvSpPr/>
      </dsp:nvSpPr>
      <dsp:spPr>
        <a:xfrm>
          <a:off x="4202378" y="160034"/>
          <a:ext cx="784496" cy="1176744"/>
        </a:xfrm>
        <a:prstGeom prst="rect">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B3987B-C347-4E32-89A5-B38D8F1E931F}">
      <dsp:nvSpPr>
        <dsp:cNvPr id="0" name=""/>
        <dsp:cNvSpPr/>
      </dsp:nvSpPr>
      <dsp:spPr>
        <a:xfrm>
          <a:off x="425313" y="1783694"/>
          <a:ext cx="3586268" cy="1880930"/>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9093"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Активизация деятельности органов ученического и родительского самоуправления (Совет школы,  Ученический комитет).</a:t>
          </a:r>
          <a:endParaRPr lang="ru-RU" sz="2000" kern="1200" dirty="0">
            <a:latin typeface="Times New Roman" pitchFamily="18" charset="0"/>
            <a:cs typeface="Times New Roman" pitchFamily="18" charset="0"/>
          </a:endParaRPr>
        </a:p>
      </dsp:txBody>
      <dsp:txXfrm>
        <a:off x="425313" y="1783694"/>
        <a:ext cx="3586268" cy="1880930"/>
      </dsp:txXfrm>
    </dsp:sp>
    <dsp:sp modelId="{428931B6-3B07-4861-8ABD-E0FC5349AC6C}">
      <dsp:nvSpPr>
        <dsp:cNvPr id="0" name=""/>
        <dsp:cNvSpPr/>
      </dsp:nvSpPr>
      <dsp:spPr>
        <a:xfrm>
          <a:off x="275885" y="2001924"/>
          <a:ext cx="784496" cy="1176744"/>
        </a:xfrm>
        <a:prstGeom prst="rect">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968BD-D121-48AA-9601-778BD94FB608}">
      <dsp:nvSpPr>
        <dsp:cNvPr id="0" name=""/>
        <dsp:cNvSpPr/>
      </dsp:nvSpPr>
      <dsp:spPr>
        <a:xfrm>
          <a:off x="4320470" y="1800196"/>
          <a:ext cx="3485888" cy="1844406"/>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9093"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Повышение гражданской ответственности и правовой культуры обучающихся</a:t>
          </a:r>
          <a:endParaRPr lang="ru-RU" sz="2000" kern="1200" dirty="0">
            <a:latin typeface="Times New Roman" pitchFamily="18" charset="0"/>
            <a:cs typeface="Times New Roman" pitchFamily="18" charset="0"/>
          </a:endParaRPr>
        </a:p>
      </dsp:txBody>
      <dsp:txXfrm>
        <a:off x="4320470" y="1800196"/>
        <a:ext cx="3485888" cy="1844406"/>
      </dsp:txXfrm>
    </dsp:sp>
    <dsp:sp modelId="{9871A178-74C1-44FA-A21E-AB410EC8A031}">
      <dsp:nvSpPr>
        <dsp:cNvPr id="0" name=""/>
        <dsp:cNvSpPr/>
      </dsp:nvSpPr>
      <dsp:spPr>
        <a:xfrm>
          <a:off x="4247520" y="2001924"/>
          <a:ext cx="784496" cy="1176744"/>
        </a:xfrm>
        <a:prstGeom prst="rect">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0CBD4-DDF3-4F6F-9438-B530F0F17097}">
      <dsp:nvSpPr>
        <dsp:cNvPr id="0" name=""/>
        <dsp:cNvSpPr/>
      </dsp:nvSpPr>
      <dsp:spPr>
        <a:xfrm>
          <a:off x="2386035" y="3954763"/>
          <a:ext cx="3586268" cy="1120708"/>
        </a:xfrm>
        <a:prstGeom prst="rect">
          <a:avLst/>
        </a:prstGeom>
        <a:solidFill>
          <a:schemeClr val="accent6">
            <a:alpha val="4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9093"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Повышение качества ЗУН учащихся </a:t>
          </a:r>
          <a:endParaRPr lang="ru-RU" sz="2000" kern="1200" dirty="0">
            <a:latin typeface="Times New Roman" pitchFamily="18" charset="0"/>
            <a:cs typeface="Times New Roman" pitchFamily="18" charset="0"/>
          </a:endParaRPr>
        </a:p>
      </dsp:txBody>
      <dsp:txXfrm>
        <a:off x="2386035" y="3954763"/>
        <a:ext cx="3586268" cy="1120708"/>
      </dsp:txXfrm>
    </dsp:sp>
    <dsp:sp modelId="{656B9ABD-2112-43E6-8B21-C7F13D8A33FD}">
      <dsp:nvSpPr>
        <dsp:cNvPr id="0" name=""/>
        <dsp:cNvSpPr/>
      </dsp:nvSpPr>
      <dsp:spPr>
        <a:xfrm>
          <a:off x="2236607" y="3792883"/>
          <a:ext cx="784496" cy="1176744"/>
        </a:xfrm>
        <a:prstGeom prst="rect">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988F3-64DE-4E7D-9704-5E841DF23E61}" type="datetimeFigureOut">
              <a:rPr lang="ru-RU" smtClean="0"/>
              <a:pPr/>
              <a:t>29.01.2023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24F90-DFD8-4D7B-8209-73CAD0AA8723}" type="slidenum">
              <a:rPr lang="ru-RU" smtClean="0"/>
              <a:pPr/>
              <a:t>‹#›</a:t>
            </a:fld>
            <a:endParaRPr lang="ru-RU" dirty="0"/>
          </a:p>
        </p:txBody>
      </p:sp>
    </p:spTree>
    <p:extLst>
      <p:ext uri="{BB962C8B-B14F-4D97-AF65-F5344CB8AC3E}">
        <p14:creationId xmlns:p14="http://schemas.microsoft.com/office/powerpoint/2010/main" val="19862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FF24F90-DFD8-4D7B-8209-73CAD0AA8723}" type="slidenum">
              <a:rPr lang="ru-RU" smtClean="0"/>
              <a:pPr/>
              <a:t>25</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7ABE6F-5461-4EBC-8C1E-44D77A3E4DE1}" type="slidenum">
              <a:rPr lang="ru-RU"/>
              <a:pPr/>
              <a:t>39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F24F90-DFD8-4D7B-8209-73CAD0AA8723}" type="slidenum">
              <a:rPr lang="ru-RU" smtClean="0"/>
              <a:pPr/>
              <a:t>28</a:t>
            </a:fld>
            <a:endParaRPr lang="ru-RU" dirty="0"/>
          </a:p>
        </p:txBody>
      </p:sp>
    </p:spTree>
    <p:extLst>
      <p:ext uri="{BB962C8B-B14F-4D97-AF65-F5344CB8AC3E}">
        <p14:creationId xmlns:p14="http://schemas.microsoft.com/office/powerpoint/2010/main" val="256489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8C06C-2F5A-47E0-913B-1EC73CED1245}" type="slidenum">
              <a:rPr lang="ru-RU"/>
              <a:pPr/>
              <a:t>32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2EBA66-3638-4898-9BF7-91E10F3F86A3}" type="slidenum">
              <a:rPr lang="ru-RU"/>
              <a:pPr/>
              <a:t>33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45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CA1E5-2981-4745-81F5-2A8DB3CC79BE}" type="slidenum">
              <a:rPr lang="ru-RU"/>
              <a:pPr/>
              <a:t>34</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256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B7F1F2-9416-4096-A5C2-1BED4192E409}" type="slidenum">
              <a:rPr lang="ru-RU"/>
              <a:pPr/>
              <a:t>35</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2662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66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339A1E-32A3-4673-82F7-3E5BDDE7B97F}" type="slidenum">
              <a:rPr lang="ru-RU"/>
              <a:pPr/>
              <a:t>36</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B1B3A9-705D-4C33-A8FE-2211F42ED5FB}" type="slidenum">
              <a:rPr lang="ru-RU"/>
              <a:pPr/>
              <a:t>37</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86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D682E8-27E0-458D-B293-40EC3A70EFD4}" type="slidenum">
              <a:rPr lang="ru-RU"/>
              <a:pPr/>
              <a:t>38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p:nvPr userDrawn="1"/>
        </p:nvSpPr>
        <p:spPr>
          <a:xfrm rot="167672">
            <a:off x="2698853" y="-42529"/>
            <a:ext cx="842113" cy="6868632"/>
          </a:xfrm>
          <a:custGeom>
            <a:avLst/>
            <a:gdLst>
              <a:gd name="connsiteX0" fmla="*/ 829339 w 829339"/>
              <a:gd name="connsiteY0" fmla="*/ 0 h 6804837"/>
              <a:gd name="connsiteX1" fmla="*/ 531628 w 829339"/>
              <a:gd name="connsiteY1" fmla="*/ 3211033 h 6804837"/>
              <a:gd name="connsiteX2" fmla="*/ 0 w 829339"/>
              <a:gd name="connsiteY2" fmla="*/ 6804837 h 6804837"/>
              <a:gd name="connsiteX3" fmla="*/ 0 w 829339"/>
              <a:gd name="connsiteY3" fmla="*/ 6804837 h 6804837"/>
              <a:gd name="connsiteX0" fmla="*/ 829339 w 906100"/>
              <a:gd name="connsiteY0" fmla="*/ 0 h 6804837"/>
              <a:gd name="connsiteX1" fmla="*/ 531628 w 906100"/>
              <a:gd name="connsiteY1" fmla="*/ 3211033 h 6804837"/>
              <a:gd name="connsiteX2" fmla="*/ 0 w 906100"/>
              <a:gd name="connsiteY2" fmla="*/ 6804837 h 6804837"/>
              <a:gd name="connsiteX3" fmla="*/ 0 w 906100"/>
              <a:gd name="connsiteY3" fmla="*/ 6804837 h 6804837"/>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65545 w 765545"/>
              <a:gd name="connsiteY0" fmla="*/ 0 h 6868632"/>
              <a:gd name="connsiteX1" fmla="*/ 531628 w 765545"/>
              <a:gd name="connsiteY1" fmla="*/ 3274828 h 6868632"/>
              <a:gd name="connsiteX2" fmla="*/ 0 w 765545"/>
              <a:gd name="connsiteY2" fmla="*/ 6868632 h 6868632"/>
              <a:gd name="connsiteX3" fmla="*/ 0 w 765545"/>
              <a:gd name="connsiteY3" fmla="*/ 6868632 h 6868632"/>
              <a:gd name="connsiteX0" fmla="*/ 765545 w 842113"/>
              <a:gd name="connsiteY0" fmla="*/ 0 h 6868632"/>
              <a:gd name="connsiteX1" fmla="*/ 531628 w 842113"/>
              <a:gd name="connsiteY1" fmla="*/ 3274828 h 6868632"/>
              <a:gd name="connsiteX2" fmla="*/ 0 w 842113"/>
              <a:gd name="connsiteY2" fmla="*/ 6868632 h 6868632"/>
              <a:gd name="connsiteX3" fmla="*/ 0 w 842113"/>
              <a:gd name="connsiteY3" fmla="*/ 6868632 h 6868632"/>
            </a:gdLst>
            <a:ahLst/>
            <a:cxnLst>
              <a:cxn ang="0">
                <a:pos x="connsiteX0" y="connsiteY0"/>
              </a:cxn>
              <a:cxn ang="0">
                <a:pos x="connsiteX1" y="connsiteY1"/>
              </a:cxn>
              <a:cxn ang="0">
                <a:pos x="connsiteX2" y="connsiteY2"/>
              </a:cxn>
              <a:cxn ang="0">
                <a:pos x="connsiteX3" y="connsiteY3"/>
              </a:cxn>
            </a:cxnLst>
            <a:rect l="l" t="t" r="r" b="b"/>
            <a:pathLst>
              <a:path w="842113" h="6868632">
                <a:moveTo>
                  <a:pt x="765545" y="0"/>
                </a:moveTo>
                <a:cubicBezTo>
                  <a:pt x="441252" y="464289"/>
                  <a:pt x="-262269" y="714154"/>
                  <a:pt x="531628" y="3274828"/>
                </a:cubicBezTo>
                <a:cubicBezTo>
                  <a:pt x="1463748" y="6090683"/>
                  <a:pt x="0" y="6868632"/>
                  <a:pt x="0" y="6868632"/>
                </a:cubicBezTo>
                <a:lnTo>
                  <a:pt x="0" y="6868632"/>
                </a:lnTo>
              </a:path>
            </a:pathLst>
          </a:custGeom>
          <a:ln w="38100">
            <a:solidFill>
              <a:schemeClr val="accent3">
                <a:lumMod val="50000"/>
              </a:schemeClr>
            </a:solidFill>
          </a:ln>
          <a:effectLst>
            <a:outerShdw blurRad="1143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8" name="Полилиния 7"/>
          <p:cNvSpPr/>
          <p:nvPr userDrawn="1"/>
        </p:nvSpPr>
        <p:spPr>
          <a:xfrm rot="189704">
            <a:off x="1976195" y="64026"/>
            <a:ext cx="1471695" cy="6858000"/>
          </a:xfrm>
          <a:custGeom>
            <a:avLst/>
            <a:gdLst>
              <a:gd name="connsiteX0" fmla="*/ 350874 w 350874"/>
              <a:gd name="connsiteY0" fmla="*/ 0 h 6858000"/>
              <a:gd name="connsiteX1" fmla="*/ 0 w 350874"/>
              <a:gd name="connsiteY1" fmla="*/ 6858000 h 6858000"/>
              <a:gd name="connsiteX2" fmla="*/ 350874 w 350874"/>
              <a:gd name="connsiteY2" fmla="*/ 0 h 6858000"/>
              <a:gd name="connsiteX0" fmla="*/ 981778 w 1393284"/>
              <a:gd name="connsiteY0" fmla="*/ 0 h 6859149"/>
              <a:gd name="connsiteX1" fmla="*/ 630904 w 1393284"/>
              <a:gd name="connsiteY1" fmla="*/ 6858000 h 6859149"/>
              <a:gd name="connsiteX2" fmla="*/ 981778 w 1393284"/>
              <a:gd name="connsiteY2" fmla="*/ 0 h 685914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132877 w 1773156"/>
              <a:gd name="connsiteY0" fmla="*/ 140562 h 6999465"/>
              <a:gd name="connsiteX1" fmla="*/ 782003 w 1773156"/>
              <a:gd name="connsiteY1" fmla="*/ 6998562 h 6999465"/>
              <a:gd name="connsiteX2" fmla="*/ 1132877 w 1773156"/>
              <a:gd name="connsiteY2" fmla="*/ 140562 h 6999465"/>
              <a:gd name="connsiteX0" fmla="*/ 1088002 w 1728281"/>
              <a:gd name="connsiteY0" fmla="*/ 88726 h 6947629"/>
              <a:gd name="connsiteX1" fmla="*/ 737128 w 1728281"/>
              <a:gd name="connsiteY1" fmla="*/ 6946726 h 6947629"/>
              <a:gd name="connsiteX2" fmla="*/ 1088002 w 1728281"/>
              <a:gd name="connsiteY2" fmla="*/ 88726 h 6947629"/>
              <a:gd name="connsiteX0" fmla="*/ 1085485 w 1722002"/>
              <a:gd name="connsiteY0" fmla="*/ 49 h 6858821"/>
              <a:gd name="connsiteX1" fmla="*/ 734611 w 1722002"/>
              <a:gd name="connsiteY1" fmla="*/ 6858049 h 6858821"/>
              <a:gd name="connsiteX2" fmla="*/ 1085485 w 1722002"/>
              <a:gd name="connsiteY2" fmla="*/ 49 h 6858821"/>
              <a:gd name="connsiteX0" fmla="*/ 1085485 w 1722002"/>
              <a:gd name="connsiteY0" fmla="*/ 49 h 6858821"/>
              <a:gd name="connsiteX1" fmla="*/ 734611 w 1722002"/>
              <a:gd name="connsiteY1" fmla="*/ 6858049 h 6858821"/>
              <a:gd name="connsiteX2" fmla="*/ 1085485 w 1722002"/>
              <a:gd name="connsiteY2" fmla="*/ 49 h 6858821"/>
              <a:gd name="connsiteX0" fmla="*/ 1085485 w 1625032"/>
              <a:gd name="connsiteY0" fmla="*/ 0 h 6858831"/>
              <a:gd name="connsiteX1" fmla="*/ 734611 w 1625032"/>
              <a:gd name="connsiteY1" fmla="*/ 6858000 h 6858831"/>
              <a:gd name="connsiteX2" fmla="*/ 1085485 w 1625032"/>
              <a:gd name="connsiteY2" fmla="*/ 0 h 6858831"/>
              <a:gd name="connsiteX0" fmla="*/ 1157562 w 1697109"/>
              <a:gd name="connsiteY0" fmla="*/ 0 h 6858831"/>
              <a:gd name="connsiteX1" fmla="*/ 806688 w 1697109"/>
              <a:gd name="connsiteY1" fmla="*/ 6858000 h 6858831"/>
              <a:gd name="connsiteX2" fmla="*/ 1157562 w 1697109"/>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531348 w 1070895"/>
              <a:gd name="connsiteY0" fmla="*/ 0 h 6858831"/>
              <a:gd name="connsiteX1" fmla="*/ 180474 w 1070895"/>
              <a:gd name="connsiteY1" fmla="*/ 6858000 h 6858831"/>
              <a:gd name="connsiteX2" fmla="*/ 531348 w 1070895"/>
              <a:gd name="connsiteY2" fmla="*/ 0 h 6858831"/>
              <a:gd name="connsiteX0" fmla="*/ 884142 w 1423689"/>
              <a:gd name="connsiteY0" fmla="*/ 0 h 6858831"/>
              <a:gd name="connsiteX1" fmla="*/ 533268 w 1423689"/>
              <a:gd name="connsiteY1" fmla="*/ 6858000 h 6858831"/>
              <a:gd name="connsiteX2" fmla="*/ 884142 w 1423689"/>
              <a:gd name="connsiteY2" fmla="*/ 0 h 6858831"/>
              <a:gd name="connsiteX0" fmla="*/ 853263 w 1392810"/>
              <a:gd name="connsiteY0" fmla="*/ 0 h 6858831"/>
              <a:gd name="connsiteX1" fmla="*/ 502389 w 1392810"/>
              <a:gd name="connsiteY1" fmla="*/ 6858000 h 6858831"/>
              <a:gd name="connsiteX2" fmla="*/ 853263 w 1392810"/>
              <a:gd name="connsiteY2" fmla="*/ 0 h 6858831"/>
              <a:gd name="connsiteX0" fmla="*/ 925239 w 1464786"/>
              <a:gd name="connsiteY0" fmla="*/ 0 h 6858831"/>
              <a:gd name="connsiteX1" fmla="*/ 574365 w 1464786"/>
              <a:gd name="connsiteY1" fmla="*/ 6858000 h 6858831"/>
              <a:gd name="connsiteX2" fmla="*/ 925239 w 1464786"/>
              <a:gd name="connsiteY2" fmla="*/ 0 h 6858831"/>
              <a:gd name="connsiteX0" fmla="*/ 925239 w 1097863"/>
              <a:gd name="connsiteY0" fmla="*/ 0 h 6859035"/>
              <a:gd name="connsiteX1" fmla="*/ 574365 w 1097863"/>
              <a:gd name="connsiteY1" fmla="*/ 6858000 h 6859035"/>
              <a:gd name="connsiteX2" fmla="*/ 925239 w 1097863"/>
              <a:gd name="connsiteY2" fmla="*/ 0 h 6859035"/>
              <a:gd name="connsiteX0" fmla="*/ 925239 w 1198039"/>
              <a:gd name="connsiteY0" fmla="*/ 0 h 6858000"/>
              <a:gd name="connsiteX1" fmla="*/ 574365 w 1198039"/>
              <a:gd name="connsiteY1" fmla="*/ 6858000 h 6858000"/>
              <a:gd name="connsiteX2" fmla="*/ 925239 w 1198039"/>
              <a:gd name="connsiteY2" fmla="*/ 0 h 6858000"/>
              <a:gd name="connsiteX0" fmla="*/ 925239 w 1193849"/>
              <a:gd name="connsiteY0" fmla="*/ 0 h 6858000"/>
              <a:gd name="connsiteX1" fmla="*/ 574365 w 1193849"/>
              <a:gd name="connsiteY1" fmla="*/ 6858000 h 6858000"/>
              <a:gd name="connsiteX2" fmla="*/ 925239 w 1193849"/>
              <a:gd name="connsiteY2" fmla="*/ 0 h 6858000"/>
              <a:gd name="connsiteX0" fmla="*/ 925239 w 1345409"/>
              <a:gd name="connsiteY0" fmla="*/ 0 h 6858000"/>
              <a:gd name="connsiteX1" fmla="*/ 574365 w 1345409"/>
              <a:gd name="connsiteY1" fmla="*/ 6858000 h 6858000"/>
              <a:gd name="connsiteX2" fmla="*/ 925239 w 1345409"/>
              <a:gd name="connsiteY2" fmla="*/ 0 h 6858000"/>
              <a:gd name="connsiteX0" fmla="*/ 925239 w 1327679"/>
              <a:gd name="connsiteY0" fmla="*/ 0 h 6858000"/>
              <a:gd name="connsiteX1" fmla="*/ 574365 w 1327679"/>
              <a:gd name="connsiteY1" fmla="*/ 6858000 h 6858000"/>
              <a:gd name="connsiteX2" fmla="*/ 925239 w 1327679"/>
              <a:gd name="connsiteY2" fmla="*/ 0 h 6858000"/>
            </a:gdLst>
            <a:ahLst/>
            <a:cxnLst>
              <a:cxn ang="0">
                <a:pos x="connsiteX0" y="connsiteY0"/>
              </a:cxn>
              <a:cxn ang="0">
                <a:pos x="connsiteX1" y="connsiteY1"/>
              </a:cxn>
              <a:cxn ang="0">
                <a:pos x="connsiteX2" y="connsiteY2"/>
              </a:cxn>
            </a:cxnLst>
            <a:rect l="l" t="t" r="r" b="b"/>
            <a:pathLst>
              <a:path w="1327679" h="6858000">
                <a:moveTo>
                  <a:pt x="925239" y="0"/>
                </a:moveTo>
                <a:cubicBezTo>
                  <a:pt x="-967356" y="2498651"/>
                  <a:pt x="2860365" y="4901609"/>
                  <a:pt x="574365" y="6858000"/>
                </a:cubicBezTo>
                <a:cubicBezTo>
                  <a:pt x="2520123" y="4444409"/>
                  <a:pt x="-1786063" y="2870791"/>
                  <a:pt x="925239" y="0"/>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олилиния 8"/>
          <p:cNvSpPr/>
          <p:nvPr userDrawn="1"/>
        </p:nvSpPr>
        <p:spPr>
          <a:xfrm>
            <a:off x="1367830" y="-20782"/>
            <a:ext cx="1764010" cy="688917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96" h="6889173">
                <a:moveTo>
                  <a:pt x="1543718" y="10391"/>
                </a:moveTo>
                <a:lnTo>
                  <a:pt x="1450199" y="0"/>
                </a:lnTo>
                <a:cubicBezTo>
                  <a:pt x="303735" y="1423554"/>
                  <a:pt x="-562173" y="3834246"/>
                  <a:pt x="442281" y="5081155"/>
                </a:cubicBezTo>
                <a:cubicBezTo>
                  <a:pt x="1467518" y="6182591"/>
                  <a:pt x="1713435" y="6057900"/>
                  <a:pt x="1055345" y="6889173"/>
                </a:cubicBezTo>
                <a:lnTo>
                  <a:pt x="1107299" y="6889173"/>
                </a:lnTo>
                <a:cubicBezTo>
                  <a:pt x="1862372" y="6096001"/>
                  <a:pt x="1910862" y="5739246"/>
                  <a:pt x="909872" y="4073237"/>
                </a:cubicBezTo>
                <a:cubicBezTo>
                  <a:pt x="102845" y="2635828"/>
                  <a:pt x="636246" y="1042555"/>
                  <a:pt x="1543718" y="10391"/>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олилиния 9"/>
          <p:cNvSpPr/>
          <p:nvPr userDrawn="1"/>
        </p:nvSpPr>
        <p:spPr>
          <a:xfrm>
            <a:off x="1259632" y="-13855"/>
            <a:ext cx="1726742" cy="7034646"/>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926976 w 1926976"/>
              <a:gd name="connsiteY0" fmla="*/ 0 h 7034646"/>
              <a:gd name="connsiteX1" fmla="*/ 1450199 w 1926976"/>
              <a:gd name="connsiteY1" fmla="*/ 145473 h 7034646"/>
              <a:gd name="connsiteX2" fmla="*/ 442281 w 1926976"/>
              <a:gd name="connsiteY2" fmla="*/ 5226628 h 7034646"/>
              <a:gd name="connsiteX3" fmla="*/ 1055345 w 1926976"/>
              <a:gd name="connsiteY3" fmla="*/ 7034646 h 7034646"/>
              <a:gd name="connsiteX4" fmla="*/ 1107299 w 1926976"/>
              <a:gd name="connsiteY4" fmla="*/ 7034646 h 7034646"/>
              <a:gd name="connsiteX5" fmla="*/ 909872 w 1926976"/>
              <a:gd name="connsiteY5" fmla="*/ 4218710 h 7034646"/>
              <a:gd name="connsiteX6" fmla="*/ 1926976 w 1926976"/>
              <a:gd name="connsiteY6" fmla="*/ 0 h 7034646"/>
              <a:gd name="connsiteX0" fmla="*/ 1862534 w 1862534"/>
              <a:gd name="connsiteY0" fmla="*/ 0 h 7034646"/>
              <a:gd name="connsiteX1" fmla="*/ 1710051 w 1862534"/>
              <a:gd name="connsiteY1" fmla="*/ 10391 h 7034646"/>
              <a:gd name="connsiteX2" fmla="*/ 377839 w 1862534"/>
              <a:gd name="connsiteY2" fmla="*/ 5226628 h 7034646"/>
              <a:gd name="connsiteX3" fmla="*/ 990903 w 1862534"/>
              <a:gd name="connsiteY3" fmla="*/ 7034646 h 7034646"/>
              <a:gd name="connsiteX4" fmla="*/ 1042857 w 1862534"/>
              <a:gd name="connsiteY4" fmla="*/ 7034646 h 7034646"/>
              <a:gd name="connsiteX5" fmla="*/ 845430 w 1862534"/>
              <a:gd name="connsiteY5" fmla="*/ 4218710 h 7034646"/>
              <a:gd name="connsiteX6" fmla="*/ 1862534 w 1862534"/>
              <a:gd name="connsiteY6" fmla="*/ 0 h 7034646"/>
              <a:gd name="connsiteX0" fmla="*/ 1542590 w 1542590"/>
              <a:gd name="connsiteY0" fmla="*/ 0 h 7034646"/>
              <a:gd name="connsiteX1" fmla="*/ 1390107 w 1542590"/>
              <a:gd name="connsiteY1" fmla="*/ 10391 h 7034646"/>
              <a:gd name="connsiteX2" fmla="*/ 460806 w 1542590"/>
              <a:gd name="connsiteY2" fmla="*/ 4312228 h 7034646"/>
              <a:gd name="connsiteX3" fmla="*/ 670959 w 1542590"/>
              <a:gd name="connsiteY3" fmla="*/ 7034646 h 7034646"/>
              <a:gd name="connsiteX4" fmla="*/ 722913 w 1542590"/>
              <a:gd name="connsiteY4" fmla="*/ 7034646 h 7034646"/>
              <a:gd name="connsiteX5" fmla="*/ 525486 w 1542590"/>
              <a:gd name="connsiteY5" fmla="*/ 4218710 h 7034646"/>
              <a:gd name="connsiteX6" fmla="*/ 1542590 w 1542590"/>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585578 w 1602682"/>
              <a:gd name="connsiteY5" fmla="*/ 4218710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1185032 w 1602682"/>
              <a:gd name="connsiteY5" fmla="*/ 5673438 h 7034646"/>
              <a:gd name="connsiteX6" fmla="*/ 1602682 w 1602682"/>
              <a:gd name="connsiteY6" fmla="*/ 0 h 7034646"/>
              <a:gd name="connsiteX0" fmla="*/ 1602682 w 1633050"/>
              <a:gd name="connsiteY0" fmla="*/ 0 h 7034646"/>
              <a:gd name="connsiteX1" fmla="*/ 1450199 w 1633050"/>
              <a:gd name="connsiteY1" fmla="*/ 10391 h 7034646"/>
              <a:gd name="connsiteX2" fmla="*/ 442281 w 1633050"/>
              <a:gd name="connsiteY2" fmla="*/ 5185065 h 7034646"/>
              <a:gd name="connsiteX3" fmla="*/ 731051 w 1633050"/>
              <a:gd name="connsiteY3" fmla="*/ 7034646 h 7034646"/>
              <a:gd name="connsiteX4" fmla="*/ 783005 w 1633050"/>
              <a:gd name="connsiteY4" fmla="*/ 7034646 h 7034646"/>
              <a:gd name="connsiteX5" fmla="*/ 1185032 w 1633050"/>
              <a:gd name="connsiteY5" fmla="*/ 5673438 h 7034646"/>
              <a:gd name="connsiteX6" fmla="*/ 1602682 w 1633050"/>
              <a:gd name="connsiteY6" fmla="*/ 0 h 703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50" h="7034646">
                <a:moveTo>
                  <a:pt x="1602682" y="0"/>
                </a:moveTo>
                <a:lnTo>
                  <a:pt x="1450199" y="10391"/>
                </a:lnTo>
                <a:cubicBezTo>
                  <a:pt x="303735" y="1433945"/>
                  <a:pt x="-562173" y="3938156"/>
                  <a:pt x="442281" y="5185065"/>
                </a:cubicBezTo>
                <a:cubicBezTo>
                  <a:pt x="1467518" y="6286501"/>
                  <a:pt x="1389141" y="6203373"/>
                  <a:pt x="731051" y="7034646"/>
                </a:cubicBezTo>
                <a:lnTo>
                  <a:pt x="783005" y="7034646"/>
                </a:lnTo>
                <a:cubicBezTo>
                  <a:pt x="1066676" y="6771410"/>
                  <a:pt x="2276283" y="6473537"/>
                  <a:pt x="1185032" y="5673438"/>
                </a:cubicBezTo>
                <a:cubicBezTo>
                  <a:pt x="-850384" y="3893129"/>
                  <a:pt x="695210" y="1032164"/>
                  <a:pt x="1602682" y="0"/>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олилиния 10"/>
          <p:cNvSpPr/>
          <p:nvPr userDrawn="1"/>
        </p:nvSpPr>
        <p:spPr>
          <a:xfrm>
            <a:off x="0" y="0"/>
            <a:ext cx="2795155" cy="6878782"/>
          </a:xfrm>
          <a:custGeom>
            <a:avLst/>
            <a:gdLst>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22318 w 2795155"/>
              <a:gd name="connsiteY4" fmla="*/ 5288973 h 6878782"/>
              <a:gd name="connsiteX5" fmla="*/ 2795155 w 2795155"/>
              <a:gd name="connsiteY5" fmla="*/ 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5155" h="6878782">
                <a:moveTo>
                  <a:pt x="2795155" y="0"/>
                </a:moveTo>
                <a:lnTo>
                  <a:pt x="0" y="0"/>
                </a:lnTo>
                <a:lnTo>
                  <a:pt x="0" y="6858000"/>
                </a:lnTo>
                <a:lnTo>
                  <a:pt x="2337955" y="6878782"/>
                </a:lnTo>
                <a:cubicBezTo>
                  <a:pt x="3141519" y="6255328"/>
                  <a:pt x="2635827" y="5912427"/>
                  <a:pt x="1922318" y="5288973"/>
                </a:cubicBezTo>
                <a:cubicBezTo>
                  <a:pt x="606137" y="4201392"/>
                  <a:pt x="1575955" y="1409700"/>
                  <a:pt x="2795155" y="0"/>
                </a:cubicBezTo>
                <a:close/>
              </a:path>
            </a:pathLst>
          </a:custGeom>
          <a:solidFill>
            <a:schemeClr val="accent3">
              <a:lumMod val="50000"/>
            </a:schemeClr>
          </a:solidFill>
          <a:ln>
            <a:noFill/>
          </a:ln>
          <a:scene3d>
            <a:camera prst="orthographicFront"/>
            <a:lightRig rig="threePt" dir="t">
              <a:rot lat="0" lon="0" rev="3600000"/>
            </a:lightRig>
          </a:scene3d>
          <a:sp3d prstMaterial="metal">
            <a:bevelT w="3111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2" name="Заголовок 1"/>
          <p:cNvSpPr>
            <a:spLocks noGrp="1"/>
          </p:cNvSpPr>
          <p:nvPr>
            <p:ph type="ctrTitle"/>
          </p:nvPr>
        </p:nvSpPr>
        <p:spPr>
          <a:xfrm>
            <a:off x="4139952" y="1340768"/>
            <a:ext cx="4030216" cy="1373043"/>
          </a:xfrm>
        </p:spPr>
        <p:txBody>
          <a:bodyPr/>
          <a:lstStyle>
            <a:lvl1pPr>
              <a:defRPr b="1" cap="none" spc="300">
                <a:ln w="11430" cmpd="sng">
                  <a:noFill/>
                  <a:prstDash val="solid"/>
                  <a:miter lim="800000"/>
                </a:ln>
                <a:gradFill>
                  <a:gsLst>
                    <a:gs pos="53000">
                      <a:schemeClr val="accent3">
                        <a:lumMod val="50000"/>
                      </a:schemeClr>
                    </a:gs>
                    <a:gs pos="100000">
                      <a:schemeClr val="tx1"/>
                    </a:gs>
                  </a:gsLst>
                  <a:lin ang="5400000"/>
                </a:gradFill>
                <a:effectLst>
                  <a:glow rad="45500">
                    <a:schemeClr val="accent1">
                      <a:satMod val="220000"/>
                      <a:alpha val="35000"/>
                    </a:schemeClr>
                  </a:glow>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4139952" y="3383899"/>
            <a:ext cx="4049037" cy="1849617"/>
          </a:xfrm>
        </p:spPr>
        <p:txBody>
          <a:bodyPr/>
          <a:lstStyle>
            <a:lvl1pPr marL="0" indent="0" algn="ctr">
              <a:buNone/>
              <a:defRPr>
                <a:ln>
                  <a:solidFill>
                    <a:srgbClr val="349655"/>
                  </a:solidFill>
                </a:ln>
                <a:gradFill>
                  <a:gsLst>
                    <a:gs pos="13000">
                      <a:schemeClr val="tx1"/>
                    </a:gs>
                    <a:gs pos="71000">
                      <a:schemeClr val="accent3">
                        <a:lumMod val="75000"/>
                      </a:schemeClr>
                    </a:gs>
                    <a:gs pos="92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val="399384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grpSp>
        <p:nvGrpSpPr>
          <p:cNvPr id="7" name="Группа 6"/>
          <p:cNvGrpSpPr/>
          <p:nvPr userDrawn="1"/>
        </p:nvGrpSpPr>
        <p:grpSpPr>
          <a:xfrm>
            <a:off x="-26242" y="-1220213"/>
            <a:ext cx="9180633" cy="10084136"/>
            <a:chOff x="-26242" y="-1220213"/>
            <a:chExt cx="9180633" cy="10084136"/>
          </a:xfrm>
        </p:grpSpPr>
        <p:sp>
          <p:nvSpPr>
            <p:cNvPr id="8" name="Полилиния 7"/>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олилиния 8"/>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2" name="Полилиния 21"/>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олилиния 22"/>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1" name="Группа 10"/>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20" name="Полилиния 19"/>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олилиния 20"/>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2" name="Группа 11"/>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3" name="Группа 12"/>
              <p:cNvGrpSpPr/>
              <p:nvPr/>
            </p:nvGrpSpPr>
            <p:grpSpPr>
              <a:xfrm rot="730301">
                <a:off x="185390" y="3243716"/>
                <a:ext cx="2537603" cy="1800200"/>
                <a:chOff x="1242309" y="3933056"/>
                <a:chExt cx="3179905" cy="2425676"/>
              </a:xfrm>
            </p:grpSpPr>
            <p:sp>
              <p:nvSpPr>
                <p:cNvPr id="18" name="Полилиния 17"/>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19" name="Полилиния 18"/>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4" name="Группа 13"/>
              <p:cNvGrpSpPr/>
              <p:nvPr/>
            </p:nvGrpSpPr>
            <p:grpSpPr>
              <a:xfrm rot="3587098" flipH="1">
                <a:off x="687085" y="5581915"/>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sp>
            <p:nvSpPr>
              <p:cNvPr id="15" name="Полилиния 14"/>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sp>
        <p:nvSpPr>
          <p:cNvPr id="2" name="Заголовок 1"/>
          <p:cNvSpPr>
            <a:spLocks noGrp="1"/>
          </p:cNvSpPr>
          <p:nvPr>
            <p:ph type="title"/>
          </p:nvPr>
        </p:nvSpPr>
        <p:spPr>
          <a:xfrm>
            <a:off x="24133" y="44624"/>
            <a:ext cx="6060035" cy="1224136"/>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Объект 2"/>
          <p:cNvSpPr>
            <a:spLocks noGrp="1"/>
          </p:cNvSpPr>
          <p:nvPr>
            <p:ph idx="1"/>
          </p:nvPr>
        </p:nvSpPr>
        <p:spPr>
          <a:xfrm>
            <a:off x="490948" y="2231840"/>
            <a:ext cx="8229600" cy="4234233"/>
          </a:xfrm>
          <a:solidFill>
            <a:schemeClr val="bg1">
              <a:alpha val="69000"/>
            </a:schemeClr>
          </a:solidFill>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grpSp>
        <p:nvGrpSpPr>
          <p:cNvPr id="27" name="Группа 26"/>
          <p:cNvGrpSpPr/>
          <p:nvPr userDrawn="1"/>
        </p:nvGrpSpPr>
        <p:grpSpPr>
          <a:xfrm rot="7987570">
            <a:off x="2709199" y="6420659"/>
            <a:ext cx="307901" cy="450659"/>
            <a:chOff x="2857488" y="4883951"/>
            <a:chExt cx="571504" cy="903297"/>
          </a:xfrm>
        </p:grpSpPr>
        <p:sp>
          <p:nvSpPr>
            <p:cNvPr id="28" name="Овал 27"/>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Овал 28">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0" name="Прямая соединительная линия 29"/>
            <p:cNvCxnSpPr>
              <a:stCxn id="29" idx="0"/>
              <a:endCxn id="2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31"/>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Овал 34"/>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Овал 35"/>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Овал 36"/>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Овал 37"/>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Овал 38"/>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40" name="Группа 39"/>
          <p:cNvGrpSpPr/>
          <p:nvPr userDrawn="1"/>
        </p:nvGrpSpPr>
        <p:grpSpPr>
          <a:xfrm rot="13759740">
            <a:off x="128706" y="6346842"/>
            <a:ext cx="307901" cy="450659"/>
            <a:chOff x="2857488" y="4883951"/>
            <a:chExt cx="571504" cy="903297"/>
          </a:xfrm>
        </p:grpSpPr>
        <p:sp>
          <p:nvSpPr>
            <p:cNvPr id="41" name="Овал 40"/>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Овал 41">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3" name="Прямая соединительная линия 42"/>
            <p:cNvCxnSpPr>
              <a:stCxn id="42" idx="0"/>
              <a:endCxn id="42"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Овал 43"/>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Овал 44"/>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Овал 45"/>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Овал 46"/>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Овал 47"/>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Овал 48"/>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Овал 49"/>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 name="Овал 50"/>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2" name="Овал 51"/>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53" name="Группа 52"/>
          <p:cNvGrpSpPr/>
          <p:nvPr userDrawn="1"/>
        </p:nvGrpSpPr>
        <p:grpSpPr>
          <a:xfrm rot="4965394">
            <a:off x="8589021" y="104103"/>
            <a:ext cx="307901" cy="450659"/>
            <a:chOff x="2857488" y="4883951"/>
            <a:chExt cx="571504" cy="903297"/>
          </a:xfrm>
        </p:grpSpPr>
        <p:sp>
          <p:nvSpPr>
            <p:cNvPr id="54" name="Овал 53"/>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Овал 54">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56" name="Прямая соединительная линия 55"/>
            <p:cNvCxnSpPr>
              <a:stCxn id="55" idx="0"/>
              <a:endCxn id="55"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Овал 56"/>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Овал 57"/>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Овал 58"/>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0" name="Овал 59"/>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 name="Овал 60"/>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2" name="Овал 61"/>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3" name="Овал 62"/>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 name="Овал 63"/>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5" name="Овал 64"/>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14096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Группа 6"/>
          <p:cNvGrpSpPr/>
          <p:nvPr userDrawn="1"/>
        </p:nvGrpSpPr>
        <p:grpSpPr>
          <a:xfrm>
            <a:off x="-89897" y="-27384"/>
            <a:ext cx="9298389" cy="8086773"/>
            <a:chOff x="-89897" y="0"/>
            <a:chExt cx="9298389" cy="8086773"/>
          </a:xfrm>
        </p:grpSpPr>
        <p:sp>
          <p:nvSpPr>
            <p:cNvPr id="8" name="Полилиния 7"/>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олилиния 8"/>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4" name="Группа 13"/>
              <p:cNvGrpSpPr/>
              <p:nvPr/>
            </p:nvGrpSpPr>
            <p:grpSpPr>
              <a:xfrm rot="730301">
                <a:off x="185390" y="3243716"/>
                <a:ext cx="2537603" cy="1800200"/>
                <a:chOff x="1242309" y="3933056"/>
                <a:chExt cx="3179905" cy="2425676"/>
              </a:xfrm>
            </p:grpSpPr>
            <p:sp>
              <p:nvSpPr>
                <p:cNvPr id="19" name="Полилиния 18"/>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20" name="Полилиния 19"/>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5" name="Группа 14"/>
              <p:cNvGrpSpPr/>
              <p:nvPr/>
            </p:nvGrpSpPr>
            <p:grpSpPr>
              <a:xfrm rot="3587098" flipH="1">
                <a:off x="687085" y="5581915"/>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sp>
            <p:nvSpPr>
              <p:cNvPr id="16" name="Полилиния 15"/>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1" name="Группа 10"/>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2" name="Полилиния 11"/>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олилиния 12"/>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2" name="Заголовок 1"/>
          <p:cNvSpPr>
            <a:spLocks noGrp="1"/>
          </p:cNvSpPr>
          <p:nvPr>
            <p:ph type="title"/>
          </p:nvPr>
        </p:nvSpPr>
        <p:spPr>
          <a:xfrm>
            <a:off x="-67470" y="5447383"/>
            <a:ext cx="6249293" cy="1362075"/>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Текст 2"/>
          <p:cNvSpPr>
            <a:spLocks noGrp="1"/>
          </p:cNvSpPr>
          <p:nvPr>
            <p:ph type="body" idx="1"/>
          </p:nvPr>
        </p:nvSpPr>
        <p:spPr>
          <a:xfrm>
            <a:off x="2123728" y="260649"/>
            <a:ext cx="6884924" cy="1701152"/>
          </a:xfrm>
        </p:spPr>
        <p:txBody>
          <a:bodyPr vert="horz" lIns="91440" tIns="45720" rIns="91440" bIns="45720" rtlCol="0">
            <a:normAutofit/>
          </a:bodyPr>
          <a:lstStyle>
            <a:lvl1pPr>
              <a:defRPr lang="ru-RU" smtClean="0">
                <a:ln>
                  <a:solidFill>
                    <a:srgbClr val="349655"/>
                  </a:solidFill>
                </a:ln>
                <a:gradFill>
                  <a:gsLst>
                    <a:gs pos="13000">
                      <a:schemeClr val="tx1"/>
                    </a:gs>
                    <a:gs pos="71000">
                      <a:schemeClr val="accent3">
                        <a:lumMod val="75000"/>
                      </a:schemeClr>
                    </a:gs>
                    <a:gs pos="92000">
                      <a:schemeClr val="tx1"/>
                    </a:gs>
                  </a:gsLst>
                  <a:lin ang="5400000" scaled="0"/>
                </a:gradFill>
              </a:defRPr>
            </a:lvl1pPr>
          </a:lstStyle>
          <a:p>
            <a:pPr marL="0" lvl="0" indent="0" algn="ctr">
              <a:buNone/>
            </a:pPr>
            <a:r>
              <a:rPr lang="ru-RU" smtClean="0"/>
              <a:t>Образец текста</a:t>
            </a:r>
          </a:p>
        </p:txBody>
      </p:sp>
      <p:grpSp>
        <p:nvGrpSpPr>
          <p:cNvPr id="21" name="Группа 20"/>
          <p:cNvGrpSpPr/>
          <p:nvPr userDrawn="1"/>
        </p:nvGrpSpPr>
        <p:grpSpPr>
          <a:xfrm rot="4495045">
            <a:off x="7750986" y="2100643"/>
            <a:ext cx="307901" cy="450659"/>
            <a:chOff x="2857488" y="4883951"/>
            <a:chExt cx="571504" cy="903297"/>
          </a:xfrm>
        </p:grpSpPr>
        <p:sp>
          <p:nvSpPr>
            <p:cNvPr id="22" name="Овал 21"/>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Овал 22">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4" name="Прямая соединительная линия 23"/>
            <p:cNvCxnSpPr>
              <a:stCxn id="23" idx="0"/>
              <a:endCxn id="23"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Овал 27"/>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Овал 28"/>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Овал 29"/>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Овал 30"/>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31"/>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34" name="Группа 33"/>
          <p:cNvGrpSpPr/>
          <p:nvPr userDrawn="1"/>
        </p:nvGrpSpPr>
        <p:grpSpPr>
          <a:xfrm rot="13759740">
            <a:off x="6442905" y="4835439"/>
            <a:ext cx="307901" cy="450659"/>
            <a:chOff x="2857488" y="4883951"/>
            <a:chExt cx="571504" cy="903297"/>
          </a:xfrm>
        </p:grpSpPr>
        <p:sp>
          <p:nvSpPr>
            <p:cNvPr id="35" name="Овал 34"/>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Овал 35">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7" name="Прямая соединительная линия 36"/>
            <p:cNvCxnSpPr>
              <a:stCxn id="36" idx="0"/>
              <a:endCxn id="36"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Овал 38"/>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Овал 40"/>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Овал 41"/>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Овал 42"/>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43"/>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Овал 44"/>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Овал 45"/>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47" name="Группа 46"/>
          <p:cNvGrpSpPr/>
          <p:nvPr userDrawn="1"/>
        </p:nvGrpSpPr>
        <p:grpSpPr>
          <a:xfrm rot="16758158">
            <a:off x="1276616" y="130200"/>
            <a:ext cx="307901" cy="450659"/>
            <a:chOff x="2857488" y="4883951"/>
            <a:chExt cx="571504" cy="903297"/>
          </a:xfrm>
          <a:scene3d>
            <a:camera prst="orthographicFront">
              <a:rot lat="0" lon="0" rev="0"/>
            </a:camera>
            <a:lightRig rig="threePt" dir="t"/>
          </a:scene3d>
        </p:grpSpPr>
        <p:sp>
          <p:nvSpPr>
            <p:cNvPr id="48" name="Овал 47"/>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Овал 48">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50" name="Прямая соединительная линия 49"/>
            <p:cNvCxnSpPr>
              <a:stCxn id="49" idx="0"/>
              <a:endCxn id="4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Овал 50"/>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2" name="Овал 51"/>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Овал 52"/>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4" name="Овал 53"/>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Овал 54"/>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6" name="Овал 55"/>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Овал 56"/>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Овал 57"/>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Овал 58"/>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278457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grpSp>
        <p:nvGrpSpPr>
          <p:cNvPr id="8" name="Группа 7"/>
          <p:cNvGrpSpPr/>
          <p:nvPr userDrawn="1"/>
        </p:nvGrpSpPr>
        <p:grpSpPr>
          <a:xfrm>
            <a:off x="-26242" y="-1220213"/>
            <a:ext cx="9180633" cy="10084136"/>
            <a:chOff x="-26242" y="-1220213"/>
            <a:chExt cx="9180633" cy="10084136"/>
          </a:xfrm>
        </p:grpSpPr>
        <p:sp>
          <p:nvSpPr>
            <p:cNvPr id="9" name="Полилиния 8"/>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олилиния 9"/>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 name="Группа 10"/>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3" name="Полилиния 22"/>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олилиния 23"/>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2" name="Группа 11"/>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21" name="Полилиния 20"/>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олилиния 21"/>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3" name="Группа 12"/>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4" name="Группа 13"/>
              <p:cNvGrpSpPr/>
              <p:nvPr/>
            </p:nvGrpSpPr>
            <p:grpSpPr>
              <a:xfrm rot="730301">
                <a:off x="185390" y="3243716"/>
                <a:ext cx="2537603" cy="1800200"/>
                <a:chOff x="1242309" y="3933056"/>
                <a:chExt cx="3179905" cy="2425676"/>
              </a:xfrm>
            </p:grpSpPr>
            <p:sp>
              <p:nvSpPr>
                <p:cNvPr id="19" name="Полилиния 18"/>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20" name="Полилиния 19"/>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5" name="Группа 14"/>
              <p:cNvGrpSpPr/>
              <p:nvPr/>
            </p:nvGrpSpPr>
            <p:grpSpPr>
              <a:xfrm rot="3587098" flipH="1">
                <a:off x="687085" y="5581915"/>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sp>
            <p:nvSpPr>
              <p:cNvPr id="16" name="Полилиния 15"/>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sp>
        <p:nvSpPr>
          <p:cNvPr id="2" name="Заголовок 1"/>
          <p:cNvSpPr>
            <a:spLocks noGrp="1"/>
          </p:cNvSpPr>
          <p:nvPr>
            <p:ph type="title"/>
          </p:nvPr>
        </p:nvSpPr>
        <p:spPr>
          <a:xfrm>
            <a:off x="24133" y="116632"/>
            <a:ext cx="5916019" cy="1224136"/>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dirty="0"/>
          </a:p>
        </p:txBody>
      </p:sp>
      <p:sp>
        <p:nvSpPr>
          <p:cNvPr id="3" name="Объект 2"/>
          <p:cNvSpPr>
            <a:spLocks noGrp="1"/>
          </p:cNvSpPr>
          <p:nvPr>
            <p:ph sz="half" idx="1"/>
          </p:nvPr>
        </p:nvSpPr>
        <p:spPr>
          <a:xfrm>
            <a:off x="539551" y="2348880"/>
            <a:ext cx="4038600" cy="4156529"/>
          </a:xfrm>
          <a:solidFill>
            <a:schemeClr val="bg1">
              <a:alpha val="69000"/>
            </a:schemeClr>
          </a:solidFill>
        </p:spPr>
        <p:txBody>
          <a:bodyPr vert="horz" lIns="91440" tIns="45720" rIns="91440" bIns="45720"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84947" y="2361713"/>
            <a:ext cx="4038600" cy="4104360"/>
          </a:xfrm>
          <a:solidFill>
            <a:schemeClr val="bg1">
              <a:alpha val="69000"/>
            </a:schemeClr>
          </a:solidFill>
        </p:spPr>
        <p:txBody>
          <a:bodyPr vert="horz" lIns="91440" tIns="45720" rIns="91440" bIns="45720"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grpSp>
        <p:nvGrpSpPr>
          <p:cNvPr id="25" name="Группа 24"/>
          <p:cNvGrpSpPr/>
          <p:nvPr userDrawn="1"/>
        </p:nvGrpSpPr>
        <p:grpSpPr>
          <a:xfrm rot="7987570">
            <a:off x="2709199" y="6420659"/>
            <a:ext cx="307901" cy="450659"/>
            <a:chOff x="2857488" y="4883951"/>
            <a:chExt cx="571504" cy="903297"/>
          </a:xfrm>
        </p:grpSpPr>
        <p:sp>
          <p:nvSpPr>
            <p:cNvPr id="26" name="Овал 2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8" name="Прямая соединительная линия 27"/>
            <p:cNvCxnSpPr>
              <a:stCxn id="27" idx="0"/>
              <a:endCxn id="2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Овал 2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Овал 2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Овал 3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3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Овал 3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Овал 3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Овал 3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38" name="Группа 37"/>
          <p:cNvGrpSpPr/>
          <p:nvPr userDrawn="1"/>
        </p:nvGrpSpPr>
        <p:grpSpPr>
          <a:xfrm rot="13759740">
            <a:off x="128706" y="6346842"/>
            <a:ext cx="307901" cy="450659"/>
            <a:chOff x="2857488" y="4883951"/>
            <a:chExt cx="571504" cy="903297"/>
          </a:xfrm>
        </p:grpSpPr>
        <p:sp>
          <p:nvSpPr>
            <p:cNvPr id="39" name="Овал 3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1" name="Прямая соединительная линия 40"/>
            <p:cNvCxnSpPr>
              <a:stCxn id="40" idx="0"/>
              <a:endCxn id="4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Овал 4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4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Овал 4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Овал 4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Овал 4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Овал 4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Овал 4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Овал 4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51" name="Группа 50"/>
          <p:cNvGrpSpPr/>
          <p:nvPr userDrawn="1"/>
        </p:nvGrpSpPr>
        <p:grpSpPr>
          <a:xfrm rot="4965394">
            <a:off x="8589021" y="104103"/>
            <a:ext cx="307901" cy="450659"/>
            <a:chOff x="2857488" y="4883951"/>
            <a:chExt cx="571504" cy="903297"/>
          </a:xfrm>
        </p:grpSpPr>
        <p:sp>
          <p:nvSpPr>
            <p:cNvPr id="52" name="Овал 51"/>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Овал 52">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54" name="Прямая соединительная линия 53"/>
            <p:cNvCxnSpPr>
              <a:stCxn id="53" idx="0"/>
              <a:endCxn id="53"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Овал 54"/>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6" name="Овал 55"/>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Овал 56"/>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Овал 57"/>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Овал 58"/>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0" name="Овал 59"/>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 name="Овал 60"/>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2" name="Овал 61"/>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3" name="Овал 62"/>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103834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5" name="Группа 4"/>
          <p:cNvGrpSpPr/>
          <p:nvPr userDrawn="1"/>
        </p:nvGrpSpPr>
        <p:grpSpPr>
          <a:xfrm>
            <a:off x="-26242" y="-1220213"/>
            <a:ext cx="9180633" cy="10084136"/>
            <a:chOff x="-26242" y="-1220213"/>
            <a:chExt cx="9180633" cy="10084136"/>
          </a:xfrm>
        </p:grpSpPr>
        <p:sp>
          <p:nvSpPr>
            <p:cNvPr id="6" name="Полилиния 5"/>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олилиния 6"/>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8" name="Группа 7"/>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0" name="Полилиния 19"/>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олилиния 20"/>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9" name="Группа 8"/>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18" name="Полилиния 17"/>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лилиния 18"/>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0" name="Группа 9"/>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1" name="Группа 10"/>
              <p:cNvGrpSpPr/>
              <p:nvPr/>
            </p:nvGrpSpPr>
            <p:grpSpPr>
              <a:xfrm rot="730301">
                <a:off x="185390" y="3243716"/>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2" name="Группа 11"/>
              <p:cNvGrpSpPr/>
              <p:nvPr/>
            </p:nvGrpSpPr>
            <p:grpSpPr>
              <a:xfrm rot="3587098" flipH="1">
                <a:off x="687085" y="5581915"/>
                <a:ext cx="2537603" cy="1800200"/>
                <a:chOff x="1242309" y="3933056"/>
                <a:chExt cx="3179905" cy="2425676"/>
              </a:xfrm>
            </p:grpSpPr>
            <p:sp>
              <p:nvSpPr>
                <p:cNvPr id="14" name="Полилиния 13"/>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15" name="Полилиния 14"/>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sp>
            <p:nvSpPr>
              <p:cNvPr id="13" name="Полилиния 12"/>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grpSp>
        <p:nvGrpSpPr>
          <p:cNvPr id="22" name="Группа 21"/>
          <p:cNvGrpSpPr/>
          <p:nvPr userDrawn="1"/>
        </p:nvGrpSpPr>
        <p:grpSpPr>
          <a:xfrm rot="7987570">
            <a:off x="2709199" y="6420659"/>
            <a:ext cx="307901" cy="450659"/>
            <a:chOff x="2857488" y="4883951"/>
            <a:chExt cx="571504" cy="903297"/>
          </a:xfrm>
        </p:grpSpPr>
        <p:sp>
          <p:nvSpPr>
            <p:cNvPr id="23" name="Овал 22"/>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5" name="Прямая соединительная линия 24"/>
            <p:cNvCxnSpPr>
              <a:stCxn id="24" idx="0"/>
              <a:endCxn id="24"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Овал 27"/>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Овал 28"/>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Овал 29"/>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Овал 30"/>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31"/>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35" name="Группа 34"/>
          <p:cNvGrpSpPr/>
          <p:nvPr userDrawn="1"/>
        </p:nvGrpSpPr>
        <p:grpSpPr>
          <a:xfrm rot="13759740">
            <a:off x="128706" y="6346842"/>
            <a:ext cx="307901" cy="450659"/>
            <a:chOff x="2857488" y="4883951"/>
            <a:chExt cx="571504" cy="903297"/>
          </a:xfrm>
        </p:grpSpPr>
        <p:sp>
          <p:nvSpPr>
            <p:cNvPr id="36" name="Овал 3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8" name="Прямая соединительная линия 37"/>
            <p:cNvCxnSpPr>
              <a:stCxn id="37" idx="0"/>
              <a:endCxn id="3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Овал 4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Овал 4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Овал 4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4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Овал 4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Овал 4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Овал 4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48" name="Группа 47"/>
          <p:cNvGrpSpPr/>
          <p:nvPr userDrawn="1"/>
        </p:nvGrpSpPr>
        <p:grpSpPr>
          <a:xfrm rot="4965394">
            <a:off x="8589021" y="104103"/>
            <a:ext cx="307901" cy="450659"/>
            <a:chOff x="2857488" y="4883951"/>
            <a:chExt cx="571504" cy="903297"/>
          </a:xfrm>
        </p:grpSpPr>
        <p:sp>
          <p:nvSpPr>
            <p:cNvPr id="49" name="Овал 4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51" name="Прямая соединительная линия 50"/>
            <p:cNvCxnSpPr>
              <a:stCxn id="50" idx="0"/>
              <a:endCxn id="5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Овал 5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4" name="Овал 5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Овал 5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6" name="Овал 5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Овал 5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Овал 5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Овал 5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0" name="Овал 5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92644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Группа 7"/>
          <p:cNvGrpSpPr/>
          <p:nvPr userDrawn="1"/>
        </p:nvGrpSpPr>
        <p:grpSpPr>
          <a:xfrm>
            <a:off x="-89897" y="-27384"/>
            <a:ext cx="9298389" cy="8086773"/>
            <a:chOff x="-89897" y="0"/>
            <a:chExt cx="9298389" cy="8086773"/>
          </a:xfrm>
        </p:grpSpPr>
        <p:sp>
          <p:nvSpPr>
            <p:cNvPr id="9" name="Полилиния 8"/>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олилиния 9"/>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 name="Группа 10"/>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5" name="Группа 14"/>
              <p:cNvGrpSpPr/>
              <p:nvPr/>
            </p:nvGrpSpPr>
            <p:grpSpPr>
              <a:xfrm rot="730301">
                <a:off x="185390" y="3243716"/>
                <a:ext cx="2537603" cy="1800200"/>
                <a:chOff x="1242309" y="3933056"/>
                <a:chExt cx="3179905" cy="2425676"/>
              </a:xfrm>
            </p:grpSpPr>
            <p:sp>
              <p:nvSpPr>
                <p:cNvPr id="20" name="Полилиния 19"/>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21" name="Полилиния 20"/>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6" name="Группа 15"/>
              <p:cNvGrpSpPr/>
              <p:nvPr/>
            </p:nvGrpSpPr>
            <p:grpSpPr>
              <a:xfrm rot="3587098" flipH="1">
                <a:off x="687085" y="5581915"/>
                <a:ext cx="2537603" cy="1800200"/>
                <a:chOff x="1242309" y="3933056"/>
                <a:chExt cx="3179905" cy="2425676"/>
              </a:xfrm>
            </p:grpSpPr>
            <p:sp>
              <p:nvSpPr>
                <p:cNvPr id="18" name="Полилиния 17"/>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sp>
              <p:nvSpPr>
                <p:cNvPr id="19" name="Полилиния 18"/>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sp>
            <p:nvSpPr>
              <p:cNvPr id="17" name="Полилиния 16"/>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lt1"/>
                  </a:solidFill>
                </a:endParaRPr>
              </a:p>
            </p:txBody>
          </p:sp>
        </p:grpSp>
        <p:grpSp>
          <p:nvGrpSpPr>
            <p:cNvPr id="12" name="Группа 11"/>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3" name="Полилиния 12"/>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олилиния 13"/>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2" name="Заголовок 1"/>
          <p:cNvSpPr>
            <a:spLocks noGrp="1"/>
          </p:cNvSpPr>
          <p:nvPr>
            <p:ph type="title"/>
          </p:nvPr>
        </p:nvSpPr>
        <p:spPr>
          <a:xfrm>
            <a:off x="15651" y="5568676"/>
            <a:ext cx="6132883" cy="1028675"/>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Рисунок 2"/>
          <p:cNvSpPr>
            <a:spLocks noGrp="1"/>
          </p:cNvSpPr>
          <p:nvPr>
            <p:ph type="pic" idx="1"/>
          </p:nvPr>
        </p:nvSpPr>
        <p:spPr>
          <a:xfrm>
            <a:off x="32352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6084168" y="332656"/>
            <a:ext cx="2872691" cy="4139935"/>
          </a:xfrm>
          <a:solidFill>
            <a:schemeClr val="bg1">
              <a:alpha val="64000"/>
            </a:schemeClr>
          </a:solid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2" name="Группа 21"/>
          <p:cNvGrpSpPr/>
          <p:nvPr userDrawn="1"/>
        </p:nvGrpSpPr>
        <p:grpSpPr>
          <a:xfrm rot="7987570">
            <a:off x="7841083" y="4568725"/>
            <a:ext cx="307901" cy="450659"/>
            <a:chOff x="2857488" y="4883951"/>
            <a:chExt cx="571504" cy="903297"/>
          </a:xfrm>
        </p:grpSpPr>
        <p:sp>
          <p:nvSpPr>
            <p:cNvPr id="23" name="Овал 22"/>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5" name="Прямая соединительная линия 24"/>
            <p:cNvCxnSpPr>
              <a:stCxn id="24" idx="0"/>
              <a:endCxn id="24"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Овал 27"/>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Овал 28"/>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Овал 29"/>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Овал 30"/>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31"/>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35" name="Группа 34"/>
          <p:cNvGrpSpPr/>
          <p:nvPr userDrawn="1"/>
        </p:nvGrpSpPr>
        <p:grpSpPr>
          <a:xfrm rot="13759740">
            <a:off x="6215520" y="5070422"/>
            <a:ext cx="307901" cy="450659"/>
            <a:chOff x="2857488" y="4883951"/>
            <a:chExt cx="571504" cy="903297"/>
          </a:xfrm>
        </p:grpSpPr>
        <p:sp>
          <p:nvSpPr>
            <p:cNvPr id="36" name="Овал 3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8" name="Прямая соединительная линия 37"/>
            <p:cNvCxnSpPr>
              <a:stCxn id="37" idx="0"/>
              <a:endCxn id="3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Овал 4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Овал 4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Овал 4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4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Овал 4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Овал 4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Овал 4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48" name="Группа 47"/>
          <p:cNvGrpSpPr/>
          <p:nvPr userDrawn="1"/>
        </p:nvGrpSpPr>
        <p:grpSpPr>
          <a:xfrm rot="4965394">
            <a:off x="8607831" y="6294716"/>
            <a:ext cx="307901" cy="450659"/>
            <a:chOff x="2857488" y="4883951"/>
            <a:chExt cx="571504" cy="903297"/>
          </a:xfrm>
        </p:grpSpPr>
        <p:sp>
          <p:nvSpPr>
            <p:cNvPr id="49" name="Овал 4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51" name="Прямая соединительная линия 50"/>
            <p:cNvCxnSpPr>
              <a:stCxn id="50" idx="0"/>
              <a:endCxn id="5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Овал 5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4" name="Овал 5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Овал 5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6" name="Овал 5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Овал 5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Овал 5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Овал 5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0" name="Овал 5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967319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1"/>
            </a:gs>
            <a:gs pos="99000">
              <a:schemeClr val="accent3">
                <a:lumMod val="86000"/>
                <a:lumOff val="14000"/>
              </a:schemeClr>
            </a:gs>
          </a:gsLst>
          <a:lin ang="210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5292F-CDC4-4C2A-91D3-FE4AEA0F8F35}" type="datetimeFigureOut">
              <a:rPr lang="ru-RU" smtClean="0"/>
              <a:pPr/>
              <a:t>29.01.2023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74FA0-DE96-4D37-9B96-70834AE17CC2}" type="slidenum">
              <a:rPr lang="ru-RU" smtClean="0"/>
              <a:pPr/>
              <a:t>‹#›</a:t>
            </a:fld>
            <a:endParaRPr lang="ru-RU" dirty="0"/>
          </a:p>
        </p:txBody>
      </p:sp>
    </p:spTree>
    <p:extLst>
      <p:ext uri="{BB962C8B-B14F-4D97-AF65-F5344CB8AC3E}">
        <p14:creationId xmlns:p14="http://schemas.microsoft.com/office/powerpoint/2010/main" val="235875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______Microsoft_PowerPoint1.sldx"/></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9.jpeg"/><Relationship Id="rId1" Type="http://schemas.openxmlformats.org/officeDocument/2006/relationships/slideLayout" Target="../slideLayouts/slideLayout3.xml"/><Relationship Id="rId5" Type="http://schemas.openxmlformats.org/officeDocument/2006/relationships/image" Target="../media/image61.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3.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3.xml"/><Relationship Id="rId5" Type="http://schemas.openxmlformats.org/officeDocument/2006/relationships/image" Target="../media/image76.jpeg"/><Relationship Id="rId4" Type="http://schemas.openxmlformats.org/officeDocument/2006/relationships/image" Target="../media/image7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7" name="Прямоугольник 6"/>
          <p:cNvSpPr/>
          <p:nvPr/>
        </p:nvSpPr>
        <p:spPr>
          <a:xfrm>
            <a:off x="251520" y="260648"/>
            <a:ext cx="8637366"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МБОУ « Паньковская ООШ»</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2049" name="Object 1"/>
          <p:cNvGraphicFramePr>
            <a:graphicFrameLocks noChangeAspect="1"/>
          </p:cNvGraphicFramePr>
          <p:nvPr>
            <p:extLst>
              <p:ext uri="{D42A27DB-BD31-4B8C-83A1-F6EECF244321}">
                <p14:modId xmlns:p14="http://schemas.microsoft.com/office/powerpoint/2010/main" val="1063322580"/>
              </p:ext>
            </p:extLst>
          </p:nvPr>
        </p:nvGraphicFramePr>
        <p:xfrm>
          <a:off x="452321" y="1340768"/>
          <a:ext cx="8424936" cy="5249518"/>
        </p:xfrm>
        <a:graphic>
          <a:graphicData uri="http://schemas.openxmlformats.org/presentationml/2006/ole">
            <mc:AlternateContent xmlns:mc="http://schemas.openxmlformats.org/markup-compatibility/2006">
              <mc:Choice xmlns:v="urn:schemas-microsoft-com:vml" Requires="v">
                <p:oleObj spid="_x0000_s2080" name="Слайд" r:id="rId4" imgW="4570297" imgH="3427408" progId="PowerPoint.Slide.12">
                  <p:embed/>
                </p:oleObj>
              </mc:Choice>
              <mc:Fallback>
                <p:oleObj name="Слайд" r:id="rId4" imgW="4570297" imgH="3427408" progId="PowerPoint.Slide.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21" y="1340768"/>
                        <a:ext cx="8424936" cy="5249518"/>
                      </a:xfrm>
                      <a:prstGeom prst="rect">
                        <a:avLst/>
                      </a:prstGeom>
                      <a:solidFill>
                        <a:srgbClr val="008000"/>
                      </a:solidFill>
                      <a:ln>
                        <a:noFill/>
                      </a:ln>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3786182" y="571480"/>
            <a:ext cx="5072098" cy="3214710"/>
          </a:xfrm>
          <a:prstGeom prst="rect">
            <a:avLst/>
          </a:prstGeom>
          <a:solidFill>
            <a:schemeClr val="bg1">
              <a:alpha val="0"/>
            </a:schemeClr>
          </a:solidFill>
        </p:spPr>
        <p:txBody>
          <a:bodyPr vert="horz" lIns="91440" tIns="45720" rIns="91440" bIns="45720" rtlCol="0">
            <a:norm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Заголовок 1"/>
          <p:cNvSpPr>
            <a:spLocks noGrp="1"/>
          </p:cNvSpPr>
          <p:nvPr>
            <p:ph type="title"/>
          </p:nvPr>
        </p:nvSpPr>
        <p:spPr>
          <a:xfrm>
            <a:off x="24133" y="44624"/>
            <a:ext cx="9119867" cy="1008112"/>
          </a:xfrm>
        </p:spPr>
        <p:txBody>
          <a:bodyPr>
            <a:noAutofit/>
          </a:bodyPr>
          <a:lstStyle/>
          <a:p>
            <a:r>
              <a:rPr lang="ru-RU" sz="4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Алексеева Галина Федоровна</a:t>
            </a:r>
          </a:p>
        </p:txBody>
      </p:sp>
      <p:sp>
        <p:nvSpPr>
          <p:cNvPr id="4" name="Объект 3"/>
          <p:cNvSpPr>
            <a:spLocks noGrp="1"/>
          </p:cNvSpPr>
          <p:nvPr>
            <p:ph idx="1"/>
          </p:nvPr>
        </p:nvSpPr>
        <p:spPr>
          <a:xfrm>
            <a:off x="233381" y="1079521"/>
            <a:ext cx="5058699" cy="5413337"/>
          </a:xfrm>
        </p:spPr>
        <p:txBody>
          <a:bodyPr>
            <a:noAutofit/>
          </a:bodyPr>
          <a:lstStyle/>
          <a:p>
            <a:pPr marL="0" indent="0" algn="just">
              <a:buNone/>
            </a:pPr>
            <a:r>
              <a:rPr lang="ru-RU" sz="2000" dirty="0" smtClean="0">
                <a:latin typeface="Times New Roman" pitchFamily="18" charset="0"/>
                <a:cs typeface="Times New Roman" pitchFamily="18" charset="0"/>
              </a:rPr>
              <a:t>Алексеева Галина Федоровна- старейший учитель нашей школы, которая отдала более 40 лет воспитанию трех поколений людей, проживающих в нашем сельском округе. </a:t>
            </a:r>
          </a:p>
          <a:p>
            <a:pPr marL="0" indent="0" algn="just">
              <a:buNone/>
            </a:pPr>
            <a:r>
              <a:rPr lang="ru-RU" sz="2000" dirty="0" smtClean="0">
                <a:latin typeface="Times New Roman" pitchFamily="18" charset="0"/>
                <a:cs typeface="Times New Roman" pitchFamily="18" charset="0"/>
              </a:rPr>
              <a:t>Ее всегда отличает принципиальность, высокая требовательность к себе. Это был талантливый и умный педагог любящий свой предмет, умеющий привить интерес к нему ребятам. По стопам матери пошли ее сыновья- Олег и Владимир. Ее сын Олег Анатольевич пришел работать в родную школу. Галина Федоровна была награждена почетными грамотами РОНО и медалью  </a:t>
            </a:r>
          </a:p>
          <a:p>
            <a:pPr marL="0" indent="0" algn="just">
              <a:buNone/>
            </a:pPr>
            <a:r>
              <a:rPr lang="ru-RU" sz="2000" dirty="0" smtClean="0">
                <a:latin typeface="Times New Roman" pitchFamily="18" charset="0"/>
                <a:cs typeface="Times New Roman" pitchFamily="18" charset="0"/>
              </a:rPr>
              <a:t>« Ветеран труда»( 1986г.)</a:t>
            </a:r>
            <a:endParaRPr lang="ru-RU" sz="2000" dirty="0">
              <a:latin typeface="Times New Roman" pitchFamily="18" charset="0"/>
              <a:cs typeface="Times New Roman" pitchFamily="18" charset="0"/>
            </a:endParaRPr>
          </a:p>
        </p:txBody>
      </p:sp>
      <p:pic>
        <p:nvPicPr>
          <p:cNvPr id="5" name="Рисунок 4"/>
          <p:cNvPicPr/>
          <p:nvPr/>
        </p:nvPicPr>
        <p:blipFill>
          <a:blip r:embed="rId2" cstate="print"/>
          <a:srcRect/>
          <a:stretch>
            <a:fillRect/>
          </a:stretch>
        </p:blipFill>
        <p:spPr bwMode="auto">
          <a:xfrm>
            <a:off x="5652120" y="1340768"/>
            <a:ext cx="3336704" cy="4210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4590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3786182" y="571480"/>
            <a:ext cx="5072098" cy="3214710"/>
          </a:xfrm>
          <a:prstGeom prst="rect">
            <a:avLst/>
          </a:prstGeom>
          <a:solidFill>
            <a:schemeClr val="bg1">
              <a:alpha val="0"/>
            </a:schemeClr>
          </a:solidFill>
        </p:spPr>
        <p:txBody>
          <a:bodyPr vert="horz" lIns="91440" tIns="45720" rIns="91440" bIns="45720" rtlCol="0">
            <a:norm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Заголовок 1"/>
          <p:cNvSpPr>
            <a:spLocks noGrp="1"/>
          </p:cNvSpPr>
          <p:nvPr>
            <p:ph type="title"/>
          </p:nvPr>
        </p:nvSpPr>
        <p:spPr>
          <a:xfrm>
            <a:off x="24133" y="44624"/>
            <a:ext cx="8834147" cy="720080"/>
          </a:xfrm>
        </p:spPr>
        <p:txBody>
          <a:bodyPr>
            <a:noAutofit/>
          </a:bodyPr>
          <a:lstStyle/>
          <a:p>
            <a:endParaRPr lang="ru-RU" sz="3200" dirty="0">
              <a:solidFill>
                <a:srgbClr val="FF0000"/>
              </a:solidFill>
            </a:endParaRPr>
          </a:p>
        </p:txBody>
      </p:sp>
      <p:sp>
        <p:nvSpPr>
          <p:cNvPr id="4" name="Объект 3"/>
          <p:cNvSpPr>
            <a:spLocks noGrp="1"/>
          </p:cNvSpPr>
          <p:nvPr>
            <p:ph idx="1"/>
          </p:nvPr>
        </p:nvSpPr>
        <p:spPr>
          <a:xfrm>
            <a:off x="3635896" y="1052736"/>
            <a:ext cx="5400600" cy="5413337"/>
          </a:xfrm>
        </p:spPr>
        <p:txBody>
          <a:bodyPr>
            <a:normAutofit lnSpcReduction="10000"/>
          </a:bodyPr>
          <a:lstStyle/>
          <a:p>
            <a:pPr marL="0" indent="0" algn="just">
              <a:buNone/>
            </a:pPr>
            <a:r>
              <a:rPr lang="ru-RU" sz="2000" dirty="0">
                <a:latin typeface="Times New Roman" pitchFamily="18" charset="0"/>
                <a:cs typeface="Times New Roman" pitchFamily="18" charset="0"/>
              </a:rPr>
              <a:t>Валентина </a:t>
            </a:r>
            <a:r>
              <a:rPr lang="ru-RU" sz="2000" dirty="0" smtClean="0">
                <a:latin typeface="Times New Roman" pitchFamily="18" charset="0"/>
                <a:cs typeface="Times New Roman" pitchFamily="18" charset="0"/>
              </a:rPr>
              <a:t>Александровна в 1953 г. закончила Зелинскую 7- летнюю школу, а в 1957г.- </a:t>
            </a:r>
            <a:r>
              <a:rPr lang="ru-RU" sz="2000" dirty="0" err="1" smtClean="0">
                <a:latin typeface="Times New Roman" pitchFamily="18" charset="0"/>
                <a:cs typeface="Times New Roman" pitchFamily="18" charset="0"/>
              </a:rPr>
              <a:t>Торжокское</a:t>
            </a:r>
            <a:r>
              <a:rPr lang="ru-RU" sz="2000" dirty="0" smtClean="0">
                <a:latin typeface="Times New Roman" pitchFamily="18" charset="0"/>
                <a:cs typeface="Times New Roman" pitchFamily="18" charset="0"/>
              </a:rPr>
              <a:t> педучилище. </a:t>
            </a:r>
          </a:p>
          <a:p>
            <a:pPr marL="0" indent="0" algn="just">
              <a:buNone/>
            </a:pPr>
            <a:r>
              <a:rPr lang="ru-RU" sz="2000" dirty="0" smtClean="0">
                <a:latin typeface="Times New Roman" pitchFamily="18" charset="0"/>
                <a:cs typeface="Times New Roman" pitchFamily="18" charset="0"/>
              </a:rPr>
              <a:t>В 1959 г. Поступила на заочное отделение в Калининский Государственный институт на отделение русского и литературы и закончила его 1965г. </a:t>
            </a:r>
          </a:p>
          <a:p>
            <a:pPr marL="0" indent="0" algn="just">
              <a:buNone/>
            </a:pPr>
            <a:r>
              <a:rPr lang="ru-RU" sz="2000" dirty="0" smtClean="0">
                <a:latin typeface="Times New Roman" pitchFamily="18" charset="0"/>
                <a:cs typeface="Times New Roman" pitchFamily="18" charset="0"/>
              </a:rPr>
              <a:t>В 1964 г. с мужем- военнослужащим уехала в ВНР, где работала инструктором по работе с семьями военнослужащих. Затем переехала на Дальний Восток, где работала до 1982 года  директором 8-летней школы. По семейным обстоятельствам </a:t>
            </a:r>
            <a:r>
              <a:rPr lang="ru-RU" sz="2000" dirty="0">
                <a:latin typeface="Times New Roman" pitchFamily="18" charset="0"/>
                <a:cs typeface="Times New Roman" pitchFamily="18" charset="0"/>
              </a:rPr>
              <a:t>Валентина Александровна </a:t>
            </a:r>
            <a:r>
              <a:rPr lang="ru-RU" sz="2000" dirty="0" smtClean="0">
                <a:latin typeface="Times New Roman" pitchFamily="18" charset="0"/>
                <a:cs typeface="Times New Roman" pitchFamily="18" charset="0"/>
              </a:rPr>
              <a:t> вернулась на родину и работала учителем  в </a:t>
            </a:r>
            <a:r>
              <a:rPr lang="ru-RU" sz="2000" dirty="0" err="1" smtClean="0">
                <a:latin typeface="Times New Roman" pitchFamily="18" charset="0"/>
                <a:cs typeface="Times New Roman" pitchFamily="18" charset="0"/>
              </a:rPr>
              <a:t>Берновской</a:t>
            </a:r>
            <a:r>
              <a:rPr lang="ru-RU" sz="2000" dirty="0" smtClean="0">
                <a:latin typeface="Times New Roman" pitchFamily="18" charset="0"/>
                <a:cs typeface="Times New Roman" pitchFamily="18" charset="0"/>
              </a:rPr>
              <a:t> ср. школе учителем русского и литературы. </a:t>
            </a:r>
          </a:p>
          <a:p>
            <a:pPr marL="0" indent="0" algn="just">
              <a:buNone/>
            </a:pPr>
            <a:r>
              <a:rPr lang="ru-RU" sz="2000" dirty="0" smtClean="0">
                <a:latin typeface="Times New Roman" pitchFamily="18" charset="0"/>
                <a:cs typeface="Times New Roman" pitchFamily="18" charset="0"/>
              </a:rPr>
              <a:t>С 1983г. по 1999г.- директор </a:t>
            </a:r>
            <a:r>
              <a:rPr lang="ru-RU" sz="2000" dirty="0" err="1" smtClean="0">
                <a:latin typeface="Times New Roman" pitchFamily="18" charset="0"/>
                <a:cs typeface="Times New Roman" pitchFamily="18" charset="0"/>
              </a:rPr>
              <a:t>Паньковской</a:t>
            </a:r>
            <a:r>
              <a:rPr lang="ru-RU" sz="2000" dirty="0" smtClean="0">
                <a:latin typeface="Times New Roman" pitchFamily="18" charset="0"/>
                <a:cs typeface="Times New Roman" pitchFamily="18" charset="0"/>
              </a:rPr>
              <a:t> ООШ</a:t>
            </a:r>
            <a:endParaRPr lang="ru-RU" sz="2000" dirty="0">
              <a:latin typeface="Times New Roman" pitchFamily="18" charset="0"/>
              <a:cs typeface="Times New Roman" pitchFamily="18" charset="0"/>
            </a:endParaRPr>
          </a:p>
        </p:txBody>
      </p:sp>
      <p:sp>
        <p:nvSpPr>
          <p:cNvPr id="3" name="Прямоугольник 2"/>
          <p:cNvSpPr/>
          <p:nvPr/>
        </p:nvSpPr>
        <p:spPr>
          <a:xfrm>
            <a:off x="-22075" y="13990"/>
            <a:ext cx="9166076" cy="707886"/>
          </a:xfrm>
          <a:prstGeom prst="rect">
            <a:avLst/>
          </a:prstGeom>
          <a:noFill/>
        </p:spPr>
        <p:txBody>
          <a:bodyPr wrap="square" lIns="91440" tIns="45720" rIns="91440" bIns="45720">
            <a:spAutoFit/>
          </a:bodyPr>
          <a:lstStyle/>
          <a:p>
            <a:pPr algn="ct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Иванишко Валентина Александровна</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p:cNvPicPr/>
          <p:nvPr/>
        </p:nvPicPr>
        <p:blipFill>
          <a:blip r:embed="rId2" cstate="print"/>
          <a:srcRect/>
          <a:stretch>
            <a:fillRect/>
          </a:stretch>
        </p:blipFill>
        <p:spPr bwMode="auto">
          <a:xfrm>
            <a:off x="414337" y="1412776"/>
            <a:ext cx="3005535" cy="4057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40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3767057" y="571480"/>
            <a:ext cx="5072098" cy="3214710"/>
          </a:xfrm>
          <a:prstGeom prst="rect">
            <a:avLst/>
          </a:prstGeom>
          <a:solidFill>
            <a:schemeClr val="bg1">
              <a:alpha val="0"/>
            </a:schemeClr>
          </a:solidFill>
        </p:spPr>
        <p:txBody>
          <a:bodyPr vert="horz" lIns="91440" tIns="45720" rIns="91440" bIns="45720" rtlCol="0">
            <a:norm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Заголовок 1"/>
          <p:cNvSpPr>
            <a:spLocks noGrp="1"/>
          </p:cNvSpPr>
          <p:nvPr>
            <p:ph type="title"/>
          </p:nvPr>
        </p:nvSpPr>
        <p:spPr>
          <a:xfrm>
            <a:off x="24133" y="116632"/>
            <a:ext cx="8834147" cy="792088"/>
          </a:xfrm>
        </p:spPr>
        <p:txBody>
          <a:bodyPr>
            <a:noAutofit/>
          </a:bodyPr>
          <a:lstStyle/>
          <a:p>
            <a:r>
              <a:rPr lang="ru-RU" sz="40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Иванишко Валентина Александровна</a:t>
            </a:r>
            <a:br>
              <a:rPr lang="ru-RU" sz="40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sz="4000" dirty="0">
              <a:solidFill>
                <a:srgbClr val="FF0000"/>
              </a:solidFill>
            </a:endParaRPr>
          </a:p>
        </p:txBody>
      </p:sp>
      <p:sp>
        <p:nvSpPr>
          <p:cNvPr id="4" name="Объект 3"/>
          <p:cNvSpPr>
            <a:spLocks noGrp="1"/>
          </p:cNvSpPr>
          <p:nvPr>
            <p:ph idx="1"/>
          </p:nvPr>
        </p:nvSpPr>
        <p:spPr>
          <a:xfrm>
            <a:off x="107504" y="836712"/>
            <a:ext cx="4536504" cy="5629361"/>
          </a:xfrm>
        </p:spPr>
        <p:txBody>
          <a:bodyPr>
            <a:normAutofit fontScale="85000" lnSpcReduction="10000"/>
          </a:bodyPr>
          <a:lstStyle/>
          <a:p>
            <a:pPr marL="0" indent="0" algn="just">
              <a:buNone/>
            </a:pPr>
            <a:r>
              <a:rPr lang="ru-RU" sz="2400" dirty="0">
                <a:latin typeface="Times New Roman" pitchFamily="18" charset="0"/>
                <a:cs typeface="Times New Roman" pitchFamily="18" charset="0"/>
              </a:rPr>
              <a:t>Валентина </a:t>
            </a:r>
            <a:r>
              <a:rPr lang="ru-RU" sz="2400" dirty="0" smtClean="0">
                <a:latin typeface="Times New Roman" pitchFamily="18" charset="0"/>
                <a:cs typeface="Times New Roman" pitchFamily="18" charset="0"/>
              </a:rPr>
              <a:t>Александровна Иванишко- педагог, который сочетает в себе высокий профессионализм, умение формировать и воспитывать коллектив школы, создавать и сохранять его традиции. </a:t>
            </a:r>
            <a:r>
              <a:rPr lang="ru-RU" sz="2400" dirty="0">
                <a:latin typeface="Times New Roman" pitchFamily="18" charset="0"/>
                <a:cs typeface="Times New Roman" pitchFamily="18" charset="0"/>
              </a:rPr>
              <a:t>Валентина Александровна </a:t>
            </a:r>
            <a:r>
              <a:rPr lang="ru-RU" sz="2400" dirty="0" smtClean="0">
                <a:latin typeface="Times New Roman" pitchFamily="18" charset="0"/>
                <a:cs typeface="Times New Roman" pitchFamily="18" charset="0"/>
              </a:rPr>
              <a:t>– человек неутомимой энергии, доброй души, большого трудолюбия.</a:t>
            </a:r>
            <a:r>
              <a:rPr lang="ru-RU" sz="2400" dirty="0">
                <a:latin typeface="Times New Roman" pitchFamily="18" charset="0"/>
                <a:cs typeface="Times New Roman" pitchFamily="18" charset="0"/>
              </a:rPr>
              <a:t> Валентина Александровна </a:t>
            </a:r>
            <a:r>
              <a:rPr lang="ru-RU" sz="2400" dirty="0" smtClean="0">
                <a:latin typeface="Times New Roman" pitchFamily="18" charset="0"/>
                <a:cs typeface="Times New Roman" pitchFamily="18" charset="0"/>
              </a:rPr>
              <a:t>имеет награды, почетные грамоты за успехи в труде, за добросовестное отношение к работе, за многолетний и плодотворный труд по обучению и воспитанию детей. Грамота Департамента образования администрации Тверской области за успехи по обучению и воспитанию детей» Награждена медалью  </a:t>
            </a:r>
          </a:p>
          <a:p>
            <a:pPr marL="0" indent="0" algn="just">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Ветеран труда»( </a:t>
            </a:r>
            <a:r>
              <a:rPr lang="ru-RU" sz="2400" dirty="0" smtClean="0">
                <a:latin typeface="Times New Roman" pitchFamily="18" charset="0"/>
                <a:cs typeface="Times New Roman" pitchFamily="18" charset="0"/>
              </a:rPr>
              <a:t>1988г</a:t>
            </a:r>
            <a:r>
              <a:rPr lang="ru-RU" sz="2400" dirty="0">
                <a:latin typeface="Times New Roman" pitchFamily="18" charset="0"/>
                <a:cs typeface="Times New Roman" pitchFamily="18" charset="0"/>
              </a:rPr>
              <a:t>.)</a:t>
            </a:r>
          </a:p>
          <a:p>
            <a:pPr marL="0" indent="0">
              <a:buNone/>
            </a:pPr>
            <a:endParaRPr lang="ru-RU" sz="2000" dirty="0">
              <a:latin typeface="Times New Roman" pitchFamily="18" charset="0"/>
              <a:cs typeface="Times New Roman" pitchFamily="18" charset="0"/>
            </a:endParaRPr>
          </a:p>
        </p:txBody>
      </p:sp>
      <p:pic>
        <p:nvPicPr>
          <p:cNvPr id="5" name="Рисунок 4"/>
          <p:cNvPicPr/>
          <p:nvPr/>
        </p:nvPicPr>
        <p:blipFill>
          <a:blip r:embed="rId2" cstate="print"/>
          <a:srcRect/>
          <a:stretch>
            <a:fillRect/>
          </a:stretch>
        </p:blipFill>
        <p:spPr bwMode="auto">
          <a:xfrm rot="5400000">
            <a:off x="4964642" y="1805419"/>
            <a:ext cx="4339476" cy="3084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079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3767057" y="571480"/>
            <a:ext cx="5072098" cy="3214710"/>
          </a:xfrm>
          <a:prstGeom prst="rect">
            <a:avLst/>
          </a:prstGeom>
          <a:solidFill>
            <a:schemeClr val="bg1">
              <a:alpha val="0"/>
            </a:schemeClr>
          </a:solidFill>
        </p:spPr>
        <p:txBody>
          <a:bodyPr vert="horz" lIns="91440" tIns="45720" rIns="91440" bIns="45720" rtlCol="0">
            <a:norm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Заголовок 1"/>
          <p:cNvSpPr>
            <a:spLocks noGrp="1"/>
          </p:cNvSpPr>
          <p:nvPr>
            <p:ph type="title"/>
          </p:nvPr>
        </p:nvSpPr>
        <p:spPr>
          <a:xfrm>
            <a:off x="179512" y="260648"/>
            <a:ext cx="8834147" cy="720080"/>
          </a:xfrm>
        </p:spPr>
        <p:txBody>
          <a:bodyPr>
            <a:noAutofit/>
          </a:bodyPr>
          <a:lstStyle/>
          <a:p>
            <a:r>
              <a:rPr lang="ru-RU" sz="48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Гаврилов Михаил Павлович</a:t>
            </a:r>
            <a:r>
              <a:rPr lang="ru-RU" sz="40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40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sz="4000" dirty="0">
              <a:solidFill>
                <a:srgbClr val="FF0000"/>
              </a:solidFill>
            </a:endParaRPr>
          </a:p>
        </p:txBody>
      </p:sp>
      <p:sp>
        <p:nvSpPr>
          <p:cNvPr id="4" name="Объект 3"/>
          <p:cNvSpPr>
            <a:spLocks noGrp="1"/>
          </p:cNvSpPr>
          <p:nvPr>
            <p:ph idx="1"/>
          </p:nvPr>
        </p:nvSpPr>
        <p:spPr>
          <a:xfrm>
            <a:off x="611560" y="836712"/>
            <a:ext cx="7992888" cy="5629361"/>
          </a:xfrm>
        </p:spPr>
        <p:txBody>
          <a:bodyPr>
            <a:noAutofit/>
          </a:bodyPr>
          <a:lstStyle/>
          <a:p>
            <a:pPr marL="0" indent="0">
              <a:buNone/>
            </a:pPr>
            <a:r>
              <a:rPr lang="ru-RU" sz="1800" dirty="0" smtClean="0">
                <a:latin typeface="Times New Roman" pitchFamily="18" charset="0"/>
                <a:cs typeface="Times New Roman" pitchFamily="18" charset="0"/>
              </a:rPr>
              <a:t>Михаил Павлович </a:t>
            </a:r>
            <a:r>
              <a:rPr lang="ru-RU" sz="1800" dirty="0">
                <a:latin typeface="Times New Roman" pitchFamily="18" charset="0"/>
                <a:cs typeface="Times New Roman" pitchFamily="18" charset="0"/>
              </a:rPr>
              <a:t>ходил </a:t>
            </a:r>
            <a:r>
              <a:rPr lang="ru-RU" sz="1800" dirty="0" smtClean="0">
                <a:latin typeface="Times New Roman" pitchFamily="18" charset="0"/>
                <a:cs typeface="Times New Roman" pitchFamily="18" charset="0"/>
              </a:rPr>
              <a:t>в школу в </a:t>
            </a:r>
            <a:r>
              <a:rPr lang="ru-RU" sz="1800" dirty="0">
                <a:latin typeface="Times New Roman" pitchFamily="18" charset="0"/>
                <a:cs typeface="Times New Roman" pitchFamily="18" charset="0"/>
              </a:rPr>
              <a:t>д</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Паньково</a:t>
            </a:r>
            <a:r>
              <a:rPr lang="ru-RU" sz="1800" dirty="0">
                <a:latin typeface="Times New Roman" pitchFamily="18" charset="0"/>
                <a:cs typeface="Times New Roman" pitchFamily="18" charset="0"/>
              </a:rPr>
              <a:t>, в </a:t>
            </a:r>
            <a:r>
              <a:rPr lang="ru-RU" sz="1800" dirty="0" err="1">
                <a:latin typeface="Times New Roman" pitchFamily="18" charset="0"/>
                <a:cs typeface="Times New Roman" pitchFamily="18" charset="0"/>
              </a:rPr>
              <a:t>Городковскую</a:t>
            </a:r>
            <a:r>
              <a:rPr lang="ru-RU" sz="1800" dirty="0">
                <a:latin typeface="Times New Roman" pitchFamily="18" charset="0"/>
                <a:cs typeface="Times New Roman" pitchFamily="18" charset="0"/>
              </a:rPr>
              <a:t> начальную школу, после в </a:t>
            </a:r>
            <a:r>
              <a:rPr lang="ru-RU" sz="1800" dirty="0" smtClean="0">
                <a:latin typeface="Times New Roman" pitchFamily="18" charset="0"/>
                <a:cs typeface="Times New Roman" pitchFamily="18" charset="0"/>
              </a:rPr>
              <a:t>Зелинскую. Закончил </a:t>
            </a:r>
            <a:r>
              <a:rPr lang="ru-RU" sz="1800" dirty="0">
                <a:latin typeface="Times New Roman" pitchFamily="18" charset="0"/>
                <a:cs typeface="Times New Roman" pitchFamily="18" charset="0"/>
              </a:rPr>
              <a:t>семилетку.</a:t>
            </a:r>
          </a:p>
          <a:p>
            <a:pPr marL="0" indent="0">
              <a:buNone/>
            </a:pPr>
            <a:r>
              <a:rPr lang="ru-RU" sz="1800" dirty="0">
                <a:latin typeface="Times New Roman" pitchFamily="18" charset="0"/>
                <a:cs typeface="Times New Roman" pitchFamily="18" charset="0"/>
              </a:rPr>
              <a:t>12 июля 1941г. был призван в армию. Участвовал в истребительном отряде. В мае 1942 года Михаил Павлович участвовал в боях под Ржевом, </a:t>
            </a:r>
            <a:r>
              <a:rPr lang="ru-RU" sz="1800" dirty="0" err="1">
                <a:latin typeface="Times New Roman" pitchFamily="18" charset="0"/>
                <a:cs typeface="Times New Roman" pitchFamily="18" charset="0"/>
              </a:rPr>
              <a:t>Зубцовом</a:t>
            </a:r>
            <a:r>
              <a:rPr lang="ru-RU" sz="1800" dirty="0">
                <a:latin typeface="Times New Roman" pitchFamily="18" charset="0"/>
                <a:cs typeface="Times New Roman" pitchFamily="18" charset="0"/>
              </a:rPr>
              <a:t>, в составе Калининского фронта.</a:t>
            </a:r>
          </a:p>
          <a:p>
            <a:pPr marL="0" indent="0">
              <a:buNone/>
            </a:pPr>
            <a:r>
              <a:rPr lang="ru-RU" sz="1800" dirty="0" smtClean="0">
                <a:latin typeface="Times New Roman" pitchFamily="18" charset="0"/>
                <a:cs typeface="Times New Roman" pitchFamily="18" charset="0"/>
              </a:rPr>
              <a:t>С </a:t>
            </a:r>
            <a:r>
              <a:rPr lang="ru-RU" sz="1800" dirty="0">
                <a:latin typeface="Times New Roman" pitchFamily="18" charset="0"/>
                <a:cs typeface="Times New Roman" pitchFamily="18" charset="0"/>
              </a:rPr>
              <a:t>февраля 1943 года был начальником химической службы полка Воронежского фронта. Освобождал Харьков, Полтаву, Кировоград, форсировал Днепр южнее Киева. Освобождение Молдавии, форсирование Прута.</a:t>
            </a:r>
          </a:p>
          <a:p>
            <a:pPr marL="0" indent="0">
              <a:buNone/>
            </a:pPr>
            <a:r>
              <a:rPr lang="ru-RU" sz="1800" dirty="0" smtClean="0">
                <a:latin typeface="Times New Roman" pitchFamily="18" charset="0"/>
                <a:cs typeface="Times New Roman" pitchFamily="18" charset="0"/>
              </a:rPr>
              <a:t>Михаил </a:t>
            </a:r>
            <a:r>
              <a:rPr lang="ru-RU" sz="1800" dirty="0">
                <a:latin typeface="Times New Roman" pitchFamily="18" charset="0"/>
                <a:cs typeface="Times New Roman" pitchFamily="18" charset="0"/>
              </a:rPr>
              <a:t>Павлович прошёл: Россию, Украину, Польшу, Румынию, Бессарабию, Германию, Чехословакию, Венгрию. В 1945 году был ранен, домой вернулся в 1946 году. После войны он: женился и они переехали жить в д. Попово. Он закончил </a:t>
            </a:r>
            <a:r>
              <a:rPr lang="ru-RU" sz="1800" dirty="0" err="1">
                <a:latin typeface="Times New Roman" pitchFamily="18" charset="0"/>
                <a:cs typeface="Times New Roman" pitchFamily="18" charset="0"/>
              </a:rPr>
              <a:t>Торжокское</a:t>
            </a:r>
            <a:r>
              <a:rPr lang="ru-RU" sz="1800" dirty="0">
                <a:latin typeface="Times New Roman" pitchFamily="18" charset="0"/>
                <a:cs typeface="Times New Roman" pitchFamily="18" charset="0"/>
              </a:rPr>
              <a:t> педагогическое училище. До пенсии работал преподавателем в </a:t>
            </a:r>
            <a:r>
              <a:rPr lang="ru-RU" sz="1800" dirty="0" smtClean="0">
                <a:latin typeface="Times New Roman" pitchFamily="18" charset="0"/>
                <a:cs typeface="Times New Roman" pitchFamily="18" charset="0"/>
              </a:rPr>
              <a:t>Зелинской</a:t>
            </a:r>
            <a:r>
              <a:rPr lang="ru-RU" sz="1800" dirty="0">
                <a:latin typeface="Times New Roman" pitchFamily="18" charset="0"/>
                <a:cs typeface="Times New Roman" pitchFamily="18" charset="0"/>
              </a:rPr>
              <a:t>, а позже в </a:t>
            </a:r>
            <a:r>
              <a:rPr lang="ru-RU" sz="1800" dirty="0" err="1">
                <a:latin typeface="Times New Roman" pitchFamily="18" charset="0"/>
                <a:cs typeface="Times New Roman" pitchFamily="18" charset="0"/>
              </a:rPr>
              <a:t>Паньковской</a:t>
            </a:r>
            <a:r>
              <a:rPr lang="ru-RU" sz="1800" dirty="0">
                <a:latin typeface="Times New Roman" pitchFamily="18" charset="0"/>
                <a:cs typeface="Times New Roman" pitchFamily="18" charset="0"/>
              </a:rPr>
              <a:t> школе.</a:t>
            </a:r>
          </a:p>
          <a:p>
            <a:pPr marL="0" indent="0">
              <a:buNone/>
            </a:pPr>
            <a:r>
              <a:rPr lang="ru-RU" sz="1800" dirty="0">
                <a:latin typeface="Times New Roman" pitchFamily="18" charset="0"/>
                <a:cs typeface="Times New Roman" pitchFamily="18" charset="0"/>
              </a:rPr>
              <a:t>Имеет </a:t>
            </a:r>
            <a:r>
              <a:rPr lang="ru-RU" sz="1800" dirty="0" smtClean="0">
                <a:latin typeface="Times New Roman" pitchFamily="18" charset="0"/>
                <a:cs typeface="Times New Roman" pitchFamily="18" charset="0"/>
              </a:rPr>
              <a:t>награды: </a:t>
            </a:r>
          </a:p>
          <a:p>
            <a:pPr marL="0" indent="0">
              <a:buNone/>
            </a:pPr>
            <a:r>
              <a:rPr lang="ru-RU" sz="1800" dirty="0" smtClean="0">
                <a:latin typeface="Times New Roman" pitchFamily="18" charset="0"/>
                <a:cs typeface="Times New Roman" pitchFamily="18" charset="0"/>
              </a:rPr>
              <a:t>Ордена</a:t>
            </a:r>
            <a:r>
              <a:rPr lang="ru-RU" sz="1800" dirty="0">
                <a:latin typeface="Times New Roman" pitchFamily="18" charset="0"/>
                <a:cs typeface="Times New Roman" pitchFamily="18" charset="0"/>
              </a:rPr>
              <a:t>: »Отечественной войны 1 степени</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Отечественной войны 2 степени».</a:t>
            </a:r>
          </a:p>
          <a:p>
            <a:pPr marL="0" indent="0">
              <a:buNone/>
            </a:pPr>
            <a:r>
              <a:rPr lang="ru-RU" sz="1800" dirty="0">
                <a:latin typeface="Times New Roman" pitchFamily="18" charset="0"/>
                <a:cs typeface="Times New Roman" pitchFamily="18" charset="0"/>
              </a:rPr>
              <a:t>Медали: «За освобождение Праги</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За победу в Великой Отечественной войне», «20 лет Победы в Великой Отечественной Войне</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Ветеран труда»</a:t>
            </a:r>
          </a:p>
          <a:p>
            <a:pPr marL="0" indent="0">
              <a:buNone/>
            </a:pPr>
            <a:r>
              <a:rPr lang="ru-RU" sz="1800" dirty="0">
                <a:latin typeface="Times New Roman" pitchFamily="18" charset="0"/>
                <a:cs typeface="Times New Roman" pitchFamily="18" charset="0"/>
              </a:rPr>
              <a:t>Благодарность Верховного Главнокомандующего за </a:t>
            </a:r>
            <a:r>
              <a:rPr lang="ru-RU" sz="1800" dirty="0" err="1">
                <a:latin typeface="Times New Roman" pitchFamily="18" charset="0"/>
                <a:cs typeface="Times New Roman" pitchFamily="18" charset="0"/>
              </a:rPr>
              <a:t>Синданский</a:t>
            </a:r>
            <a:r>
              <a:rPr lang="ru-RU" sz="1800" dirty="0">
                <a:latin typeface="Times New Roman" pitchFamily="18" charset="0"/>
                <a:cs typeface="Times New Roman" pitchFamily="18" charset="0"/>
              </a:rPr>
              <a:t> плацдарм.</a:t>
            </a:r>
          </a:p>
          <a:p>
            <a:pPr marL="0" indent="0">
              <a:buNone/>
            </a:pPr>
            <a:endParaRPr lang="ru-RU" sz="1800" dirty="0">
              <a:latin typeface="Times New Roman" pitchFamily="18" charset="0"/>
              <a:cs typeface="Times New Roman" pitchFamily="18" charset="0"/>
            </a:endParaRPr>
          </a:p>
          <a:p>
            <a:pPr marL="0" indent="0">
              <a:buNone/>
            </a:pP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607816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3783106" y="571480"/>
            <a:ext cx="5072098" cy="3214710"/>
          </a:xfrm>
          <a:prstGeom prst="rect">
            <a:avLst/>
          </a:prstGeom>
          <a:solidFill>
            <a:schemeClr val="bg1">
              <a:alpha val="0"/>
            </a:schemeClr>
          </a:solidFill>
        </p:spPr>
        <p:txBody>
          <a:bodyPr vert="horz" lIns="91440" tIns="45720" rIns="91440" bIns="45720" rtlCol="0">
            <a:norm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Заголовок 1"/>
          <p:cNvSpPr>
            <a:spLocks noGrp="1"/>
          </p:cNvSpPr>
          <p:nvPr>
            <p:ph type="title"/>
          </p:nvPr>
        </p:nvSpPr>
        <p:spPr>
          <a:xfrm>
            <a:off x="24133" y="44624"/>
            <a:ext cx="8834147" cy="720080"/>
          </a:xfrm>
        </p:spPr>
        <p:txBody>
          <a:bodyPr>
            <a:noAutofit/>
          </a:bodyPr>
          <a:lstStyle/>
          <a:p>
            <a:endParaRPr lang="ru-RU" sz="3200" dirty="0">
              <a:solidFill>
                <a:srgbClr val="FF0000"/>
              </a:solidFill>
            </a:endParaRPr>
          </a:p>
        </p:txBody>
      </p:sp>
      <p:sp>
        <p:nvSpPr>
          <p:cNvPr id="4" name="Объект 3"/>
          <p:cNvSpPr>
            <a:spLocks noGrp="1"/>
          </p:cNvSpPr>
          <p:nvPr>
            <p:ph idx="1"/>
          </p:nvPr>
        </p:nvSpPr>
        <p:spPr>
          <a:xfrm>
            <a:off x="827584" y="1151529"/>
            <a:ext cx="7416824" cy="5269321"/>
          </a:xfrm>
        </p:spPr>
        <p:txBody>
          <a:bodyPr>
            <a:normAutofit/>
          </a:bodyPr>
          <a:lstStyle/>
          <a:p>
            <a:pPr marL="0" indent="0">
              <a:buNone/>
            </a:pPr>
            <a:r>
              <a:rPr lang="ru-RU" sz="2000" dirty="0" smtClean="0">
                <a:latin typeface="Times New Roman" pitchFamily="18" charset="0"/>
                <a:cs typeface="Times New Roman" pitchFamily="18" charset="0"/>
              </a:rPr>
              <a:t>Маргарита </a:t>
            </a:r>
            <a:r>
              <a:rPr lang="ru-RU" sz="2000" dirty="0" err="1" smtClean="0">
                <a:latin typeface="Times New Roman" pitchFamily="18" charset="0"/>
                <a:cs typeface="Times New Roman" pitchFamily="18" charset="0"/>
              </a:rPr>
              <a:t>Прокофьевна</a:t>
            </a:r>
            <a:r>
              <a:rPr lang="ru-RU" sz="2000" dirty="0" smtClean="0">
                <a:latin typeface="Times New Roman" pitchFamily="18" charset="0"/>
                <a:cs typeface="Times New Roman" pitchFamily="18" charset="0"/>
              </a:rPr>
              <a:t> с 1946 по 1950 г. </a:t>
            </a:r>
            <a:r>
              <a:rPr lang="ru-RU" sz="2000" dirty="0">
                <a:latin typeface="Times New Roman" pitchFamily="18" charset="0"/>
                <a:cs typeface="Times New Roman" pitchFamily="18" charset="0"/>
              </a:rPr>
              <a:t>у</a:t>
            </a:r>
            <a:r>
              <a:rPr lang="ru-RU" sz="2000" dirty="0" smtClean="0">
                <a:latin typeface="Times New Roman" pitchFamily="18" charset="0"/>
                <a:cs typeface="Times New Roman" pitchFamily="18" charset="0"/>
              </a:rPr>
              <a:t>чилась  в </a:t>
            </a:r>
            <a:r>
              <a:rPr lang="ru-RU" sz="2000" dirty="0" err="1" smtClean="0">
                <a:latin typeface="Times New Roman" pitchFamily="18" charset="0"/>
                <a:cs typeface="Times New Roman" pitchFamily="18" charset="0"/>
              </a:rPr>
              <a:t>Булатниковской</a:t>
            </a:r>
            <a:r>
              <a:rPr lang="ru-RU" sz="2000" dirty="0" smtClean="0">
                <a:latin typeface="Times New Roman" pitchFamily="18" charset="0"/>
                <a:cs typeface="Times New Roman" pitchFamily="18" charset="0"/>
              </a:rPr>
              <a:t> начальной школе, а с 1950-1953 в </a:t>
            </a:r>
            <a:r>
              <a:rPr lang="ru-RU" sz="2000" dirty="0" err="1" smtClean="0">
                <a:latin typeface="Times New Roman" pitchFamily="18" charset="0"/>
                <a:cs typeface="Times New Roman" pitchFamily="18" charset="0"/>
              </a:rPr>
              <a:t>Могиковской</a:t>
            </a:r>
            <a:r>
              <a:rPr lang="ru-RU" sz="2000" dirty="0" smtClean="0">
                <a:latin typeface="Times New Roman" pitchFamily="18" charset="0"/>
                <a:cs typeface="Times New Roman" pitchFamily="18" charset="0"/>
              </a:rPr>
              <a:t> 7- летней школе. В 1953 году поступила в </a:t>
            </a:r>
            <a:r>
              <a:rPr lang="ru-RU" sz="2000" dirty="0" err="1" smtClean="0">
                <a:latin typeface="Times New Roman" pitchFamily="18" charset="0"/>
                <a:cs typeface="Times New Roman" pitchFamily="18" charset="0"/>
              </a:rPr>
              <a:t>Торжокское</a:t>
            </a:r>
            <a:r>
              <a:rPr lang="ru-RU" sz="2000" dirty="0" smtClean="0">
                <a:latin typeface="Times New Roman" pitchFamily="18" charset="0"/>
                <a:cs typeface="Times New Roman" pitchFamily="18" charset="0"/>
              </a:rPr>
              <a:t> педагогическое училище. После окончания педучилища, в 1957г., была направлена на работу учителем начальных классов в </a:t>
            </a:r>
            <a:r>
              <a:rPr lang="ru-RU" sz="2000" dirty="0" err="1" smtClean="0">
                <a:latin typeface="Times New Roman" pitchFamily="18" charset="0"/>
                <a:cs typeface="Times New Roman" pitchFamily="18" charset="0"/>
              </a:rPr>
              <a:t>Неверовскую</a:t>
            </a:r>
            <a:r>
              <a:rPr lang="ru-RU" sz="2000" dirty="0" smtClean="0">
                <a:latin typeface="Times New Roman" pitchFamily="18" charset="0"/>
                <a:cs typeface="Times New Roman" pitchFamily="18" charset="0"/>
              </a:rPr>
              <a:t> нач. школу. Работала в ней 15 лет заведующей школой и вела 4 класса. Затем была переведена на работу в Зелинскую 8-летнюю школу учителем нач. классов. В 1976 году переехала на новое место жительства в д. </a:t>
            </a:r>
            <a:r>
              <a:rPr lang="ru-RU" sz="2000" dirty="0" err="1" smtClean="0">
                <a:latin typeface="Times New Roman" pitchFamily="18" charset="0"/>
                <a:cs typeface="Times New Roman" pitchFamily="18" charset="0"/>
              </a:rPr>
              <a:t>Паньково</a:t>
            </a:r>
            <a:r>
              <a:rPr lang="ru-RU" sz="2000" dirty="0" smtClean="0">
                <a:latin typeface="Times New Roman" pitchFamily="18" charset="0"/>
                <a:cs typeface="Times New Roman" pitchFamily="18" charset="0"/>
              </a:rPr>
              <a:t>. Была переведена на работу в </a:t>
            </a:r>
            <a:r>
              <a:rPr lang="ru-RU" sz="2000" dirty="0" err="1" smtClean="0">
                <a:latin typeface="Times New Roman" pitchFamily="18" charset="0"/>
                <a:cs typeface="Times New Roman" pitchFamily="18" charset="0"/>
              </a:rPr>
              <a:t>Городскуюнач</a:t>
            </a:r>
            <a:r>
              <a:rPr lang="ru-RU" sz="2000" dirty="0" smtClean="0">
                <a:latin typeface="Times New Roman" pitchFamily="18" charset="0"/>
                <a:cs typeface="Times New Roman" pitchFamily="18" charset="0"/>
              </a:rPr>
              <a:t>. Школу. В 1978 </a:t>
            </a:r>
            <a:r>
              <a:rPr lang="ru-RU" sz="2000" dirty="0" err="1" smtClean="0">
                <a:latin typeface="Times New Roman" pitchFamily="18" charset="0"/>
                <a:cs typeface="Times New Roman" pitchFamily="18" charset="0"/>
              </a:rPr>
              <a:t>г.была</a:t>
            </a:r>
            <a:r>
              <a:rPr lang="ru-RU" sz="2000" dirty="0" smtClean="0">
                <a:latin typeface="Times New Roman" pitchFamily="18" charset="0"/>
                <a:cs typeface="Times New Roman" pitchFamily="18" charset="0"/>
              </a:rPr>
              <a:t> построена новая  школа в д. </a:t>
            </a:r>
            <a:r>
              <a:rPr lang="ru-RU" sz="2000" dirty="0" err="1" smtClean="0">
                <a:latin typeface="Times New Roman" pitchFamily="18" charset="0"/>
                <a:cs typeface="Times New Roman" pitchFamily="18" charset="0"/>
              </a:rPr>
              <a:t>Паньково</a:t>
            </a:r>
            <a:r>
              <a:rPr lang="ru-RU" sz="2000" dirty="0" smtClean="0">
                <a:latin typeface="Times New Roman" pitchFamily="18" charset="0"/>
                <a:cs typeface="Times New Roman" pitchFamily="18" charset="0"/>
              </a:rPr>
              <a:t> и Маргарита </a:t>
            </a:r>
            <a:r>
              <a:rPr lang="ru-RU" sz="2000" dirty="0" err="1" smtClean="0">
                <a:latin typeface="Times New Roman" pitchFamily="18" charset="0"/>
                <a:cs typeface="Times New Roman" pitchFamily="18" charset="0"/>
              </a:rPr>
              <a:t>Прокофьевна</a:t>
            </a:r>
            <a:r>
              <a:rPr lang="ru-RU" sz="2000" dirty="0" smtClean="0">
                <a:latin typeface="Times New Roman" pitchFamily="18" charset="0"/>
                <a:cs typeface="Times New Roman" pitchFamily="18" charset="0"/>
              </a:rPr>
              <a:t> перешла работать в эту школу, оттуда в 1997 году ушла на заслуженный отдых.</a:t>
            </a:r>
            <a:endParaRPr lang="ru-RU" sz="2000" dirty="0">
              <a:latin typeface="Times New Roman" pitchFamily="18" charset="0"/>
              <a:cs typeface="Times New Roman" pitchFamily="18" charset="0"/>
            </a:endParaRPr>
          </a:p>
        </p:txBody>
      </p:sp>
      <p:sp>
        <p:nvSpPr>
          <p:cNvPr id="3" name="Прямоугольник 2"/>
          <p:cNvSpPr/>
          <p:nvPr/>
        </p:nvSpPr>
        <p:spPr>
          <a:xfrm>
            <a:off x="-38100" y="0"/>
            <a:ext cx="9144000" cy="830997"/>
          </a:xfrm>
          <a:prstGeom prst="rect">
            <a:avLst/>
          </a:prstGeom>
          <a:noFill/>
        </p:spPr>
        <p:txBody>
          <a:bodyPr wrap="squar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Гусева Маргарита </a:t>
            </a:r>
            <a:r>
              <a:rPr lang="ru-RU" sz="4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Прокофьевна</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36835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3783106" y="571480"/>
            <a:ext cx="5072098" cy="3214710"/>
          </a:xfrm>
          <a:prstGeom prst="rect">
            <a:avLst/>
          </a:prstGeom>
          <a:solidFill>
            <a:schemeClr val="bg1">
              <a:alpha val="0"/>
            </a:schemeClr>
          </a:solidFill>
        </p:spPr>
        <p:txBody>
          <a:bodyPr vert="horz" lIns="91440" tIns="45720" rIns="91440" bIns="45720" rtlCol="0">
            <a:norm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Заголовок 1"/>
          <p:cNvSpPr>
            <a:spLocks noGrp="1"/>
          </p:cNvSpPr>
          <p:nvPr>
            <p:ph type="title"/>
          </p:nvPr>
        </p:nvSpPr>
        <p:spPr>
          <a:xfrm>
            <a:off x="24133" y="44624"/>
            <a:ext cx="8834147" cy="720080"/>
          </a:xfrm>
        </p:spPr>
        <p:txBody>
          <a:bodyPr>
            <a:noAutofit/>
          </a:bodyPr>
          <a:lstStyle/>
          <a:p>
            <a:r>
              <a:rPr lang="ru-RU" sz="4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Гусева Маргарита </a:t>
            </a:r>
            <a:r>
              <a:rPr lang="ru-RU" sz="4800"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Прокофьевна</a:t>
            </a:r>
            <a:endParaRPr lang="ru-RU" sz="48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Объект 3"/>
          <p:cNvSpPr>
            <a:spLocks noGrp="1"/>
          </p:cNvSpPr>
          <p:nvPr>
            <p:ph idx="1"/>
          </p:nvPr>
        </p:nvSpPr>
        <p:spPr>
          <a:xfrm>
            <a:off x="490948" y="908720"/>
            <a:ext cx="4441092" cy="5557353"/>
          </a:xfrm>
        </p:spPr>
        <p:txBody>
          <a:bodyPr>
            <a:normAutofit lnSpcReduction="10000"/>
          </a:bodyPr>
          <a:lstStyle/>
          <a:p>
            <a:pPr marL="0" indent="0">
              <a:buNone/>
            </a:pPr>
            <a:r>
              <a:rPr lang="ru-RU" sz="2000" dirty="0" smtClean="0">
                <a:latin typeface="Times New Roman" pitchFamily="18" charset="0"/>
                <a:cs typeface="Times New Roman" pitchFamily="18" charset="0"/>
              </a:rPr>
              <a:t>Маргарита </a:t>
            </a:r>
            <a:r>
              <a:rPr lang="ru-RU" sz="2000" dirty="0" err="1" smtClean="0">
                <a:latin typeface="Times New Roman" pitchFamily="18" charset="0"/>
                <a:cs typeface="Times New Roman" pitchFamily="18" charset="0"/>
              </a:rPr>
              <a:t>Прокофьевна</a:t>
            </a:r>
            <a:r>
              <a:rPr lang="ru-RU" sz="2000" dirty="0" smtClean="0">
                <a:latin typeface="Times New Roman" pitchFamily="18" charset="0"/>
                <a:cs typeface="Times New Roman" pitchFamily="18" charset="0"/>
              </a:rPr>
              <a:t> всю жизнь проработала учителем начальных классов. Это о ней: « Из теплых маминых рук учитель взял твою руку…». Это человек высокой культуры, глубоких знаний, интеллигентен в полном смысле этого слова, беспредельно преданный делу народного образования.</a:t>
            </a:r>
          </a:p>
          <a:p>
            <a:pPr marL="0" indent="0">
              <a:buNone/>
            </a:pPr>
            <a:r>
              <a:rPr lang="ru-RU" sz="2000" dirty="0" smtClean="0">
                <a:latin typeface="Times New Roman" pitchFamily="18" charset="0"/>
                <a:cs typeface="Times New Roman" pitchFamily="18" charset="0"/>
              </a:rPr>
              <a:t>Гусева Маргарита </a:t>
            </a:r>
            <a:r>
              <a:rPr lang="ru-RU" sz="2000" dirty="0" err="1" smtClean="0">
                <a:latin typeface="Times New Roman" pitchFamily="18" charset="0"/>
                <a:cs typeface="Times New Roman" pitchFamily="18" charset="0"/>
              </a:rPr>
              <a:t>Прокофьевна</a:t>
            </a:r>
            <a:r>
              <a:rPr lang="ru-RU" sz="2000" dirty="0" smtClean="0">
                <a:latin typeface="Times New Roman" pitchFamily="18" charset="0"/>
                <a:cs typeface="Times New Roman" pitchFamily="18" charset="0"/>
              </a:rPr>
              <a:t> имеет почетные грамоты администрации, Старицкого РОНО и райкома, Калининского областного отдела народного образования за успешную работу по обучению и воспитанию учащихся; Медаль « Ветеран труда» за долголетний добросовестный труд. По итогам аттестации учителей района присвоено звание « Старший учитель»</a:t>
            </a:r>
            <a:endParaRPr lang="ru-RU" sz="2000" dirty="0">
              <a:latin typeface="Times New Roman" pitchFamily="18" charset="0"/>
              <a:cs typeface="Times New Roman" pitchFamily="18" charset="0"/>
            </a:endParaRPr>
          </a:p>
        </p:txBody>
      </p:sp>
      <p:pic>
        <p:nvPicPr>
          <p:cNvPr id="5" name="Рисунок 4"/>
          <p:cNvPicPr/>
          <p:nvPr/>
        </p:nvPicPr>
        <p:blipFill>
          <a:blip r:embed="rId2" cstate="print"/>
          <a:srcRect/>
          <a:stretch>
            <a:fillRect/>
          </a:stretch>
        </p:blipFill>
        <p:spPr bwMode="auto">
          <a:xfrm>
            <a:off x="5220072" y="1052736"/>
            <a:ext cx="3384376"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7620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dirty="0"/>
          </a:p>
        </p:txBody>
      </p:sp>
      <p:sp>
        <p:nvSpPr>
          <p:cNvPr id="5" name="Подзаголовок 4"/>
          <p:cNvSpPr>
            <a:spLocks noGrp="1"/>
          </p:cNvSpPr>
          <p:nvPr>
            <p:ph type="subTitle" idx="1"/>
          </p:nvPr>
        </p:nvSpPr>
        <p:spPr/>
        <p:txBody>
          <a:bodyPr/>
          <a:lstStyle/>
          <a:p>
            <a:endParaRPr lang="ru-RU"/>
          </a:p>
        </p:txBody>
      </p:sp>
      <p:sp>
        <p:nvSpPr>
          <p:cNvPr id="6" name="Прямоугольник 5"/>
          <p:cNvSpPr/>
          <p:nvPr/>
        </p:nvSpPr>
        <p:spPr>
          <a:xfrm>
            <a:off x="611560" y="0"/>
            <a:ext cx="7524328" cy="646331"/>
          </a:xfrm>
          <a:prstGeom prst="rect">
            <a:avLst/>
          </a:prstGeom>
        </p:spPr>
        <p:txBody>
          <a:bodyPr wrap="square">
            <a:spAutoFit/>
          </a:bodyPr>
          <a:lstStyle/>
          <a:p>
            <a:pPr algn="ctr"/>
            <a:r>
              <a:rPr lang="ru-RU" sz="3600" b="1" cap="all" dirty="0">
                <a:ln w="9000" cmpd="sng">
                  <a:solidFill>
                    <a:schemeClr val="accent4">
                      <a:shade val="50000"/>
                      <a:satMod val="120000"/>
                    </a:schemeClr>
                  </a:solidFill>
                  <a:prstDash val="solid"/>
                </a:ln>
                <a:solidFill>
                  <a:srgbClr val="00FFFF"/>
                </a:solidFill>
                <a:effectLst>
                  <a:reflection blurRad="12700" stA="28000" endPos="45000" dist="1000" dir="5400000" sy="-100000" algn="bl" rotWithShape="0"/>
                </a:effectLst>
              </a:rPr>
              <a:t>« Село </a:t>
            </a:r>
            <a:r>
              <a:rPr lang="ru-RU" sz="3600" b="1" cap="all" dirty="0" err="1">
                <a:ln w="9000" cmpd="sng">
                  <a:solidFill>
                    <a:schemeClr val="accent4">
                      <a:shade val="50000"/>
                      <a:satMod val="120000"/>
                    </a:schemeClr>
                  </a:solidFill>
                  <a:prstDash val="solid"/>
                </a:ln>
                <a:solidFill>
                  <a:srgbClr val="00FFFF"/>
                </a:solidFill>
                <a:effectLst>
                  <a:reflection blurRad="12700" stA="28000" endPos="45000" dist="1000" dir="5400000" sy="-100000" algn="bl" rotWithShape="0"/>
                </a:effectLst>
              </a:rPr>
              <a:t>Паньково</a:t>
            </a:r>
            <a:r>
              <a:rPr lang="ru-RU" sz="3600" b="1" cap="all" dirty="0">
                <a:ln w="9000" cmpd="sng">
                  <a:solidFill>
                    <a:schemeClr val="accent4">
                      <a:shade val="50000"/>
                      <a:satMod val="120000"/>
                    </a:schemeClr>
                  </a:solidFill>
                  <a:prstDash val="solid"/>
                </a:ln>
                <a:solidFill>
                  <a:srgbClr val="00FFFF"/>
                </a:solidFill>
                <a:effectLst>
                  <a:reflection blurRad="12700" stA="28000" endPos="45000" dist="1000" dir="5400000" sy="-100000" algn="bl" rotWithShape="0"/>
                </a:effectLst>
              </a:rPr>
              <a:t> - родина моя»</a:t>
            </a:r>
          </a:p>
        </p:txBody>
      </p:sp>
      <p:sp>
        <p:nvSpPr>
          <p:cNvPr id="7" name="Прямоугольник 6"/>
          <p:cNvSpPr/>
          <p:nvPr/>
        </p:nvSpPr>
        <p:spPr>
          <a:xfrm>
            <a:off x="3563888" y="714329"/>
            <a:ext cx="4572000" cy="6186309"/>
          </a:xfrm>
          <a:prstGeom prst="rect">
            <a:avLst/>
          </a:prstGeom>
        </p:spPr>
        <p:txBody>
          <a:bodyPr>
            <a:spAutoFit/>
          </a:bodyPr>
          <a:lstStyle/>
          <a:p>
            <a:r>
              <a:rPr lang="ru-RU" b="1" dirty="0">
                <a:solidFill>
                  <a:schemeClr val="accent4">
                    <a:lumMod val="50000"/>
                  </a:schemeClr>
                </a:solidFill>
                <a:latin typeface="Times New Roman" pitchFamily="18" charset="0"/>
                <a:cs typeface="Times New Roman" pitchFamily="18" charset="0"/>
              </a:rPr>
              <a:t>Село </a:t>
            </a:r>
            <a:r>
              <a:rPr lang="ru-RU" b="1" dirty="0" err="1">
                <a:solidFill>
                  <a:schemeClr val="accent4">
                    <a:lumMod val="50000"/>
                  </a:schemeClr>
                </a:solidFill>
                <a:latin typeface="Times New Roman" pitchFamily="18" charset="0"/>
                <a:cs typeface="Times New Roman" pitchFamily="18" charset="0"/>
              </a:rPr>
              <a:t>Паньково</a:t>
            </a:r>
            <a:r>
              <a:rPr lang="ru-RU" b="1" dirty="0">
                <a:solidFill>
                  <a:schemeClr val="accent4">
                    <a:lumMod val="50000"/>
                  </a:schemeClr>
                </a:solidFill>
                <a:latin typeface="Times New Roman" pitchFamily="18" charset="0"/>
                <a:cs typeface="Times New Roman" pitchFamily="18" charset="0"/>
              </a:rPr>
              <a:t> - родина моя!</a:t>
            </a:r>
          </a:p>
          <a:p>
            <a:r>
              <a:rPr lang="ru-RU" b="1" dirty="0">
                <a:solidFill>
                  <a:schemeClr val="accent4">
                    <a:lumMod val="50000"/>
                  </a:schemeClr>
                </a:solidFill>
                <a:latin typeface="Times New Roman" pitchFamily="18" charset="0"/>
                <a:cs typeface="Times New Roman" pitchFamily="18" charset="0"/>
              </a:rPr>
              <a:t>Такое близкое, красивое, родное.</a:t>
            </a:r>
          </a:p>
          <a:p>
            <a:r>
              <a:rPr lang="ru-RU" b="1" dirty="0">
                <a:solidFill>
                  <a:schemeClr val="accent4">
                    <a:lumMod val="50000"/>
                  </a:schemeClr>
                </a:solidFill>
                <a:latin typeface="Times New Roman" pitchFamily="18" charset="0"/>
                <a:cs typeface="Times New Roman" pitchFamily="18" charset="0"/>
              </a:rPr>
              <a:t>Здесь родилась я, здесь училась в школе,</a:t>
            </a:r>
          </a:p>
          <a:p>
            <a:r>
              <a:rPr lang="ru-RU" b="1" dirty="0">
                <a:solidFill>
                  <a:schemeClr val="accent4">
                    <a:lumMod val="50000"/>
                  </a:schemeClr>
                </a:solidFill>
                <a:latin typeface="Times New Roman" pitchFamily="18" charset="0"/>
                <a:cs typeface="Times New Roman" pitchFamily="18" charset="0"/>
              </a:rPr>
              <a:t>И нет милее края для меня.</a:t>
            </a:r>
          </a:p>
          <a:p>
            <a:r>
              <a:rPr lang="ru-RU" b="1" dirty="0">
                <a:solidFill>
                  <a:schemeClr val="accent4">
                    <a:lumMod val="50000"/>
                  </a:schemeClr>
                </a:solidFill>
                <a:latin typeface="Times New Roman" pitchFamily="18" charset="0"/>
                <a:cs typeface="Times New Roman" pitchFamily="18" charset="0"/>
              </a:rPr>
              <a:t>А за селом над тихой речкой мост,</a:t>
            </a:r>
          </a:p>
          <a:p>
            <a:r>
              <a:rPr lang="ru-RU" b="1" dirty="0">
                <a:solidFill>
                  <a:schemeClr val="accent4">
                    <a:lumMod val="50000"/>
                  </a:schemeClr>
                </a:solidFill>
                <a:latin typeface="Times New Roman" pitchFamily="18" charset="0"/>
                <a:cs typeface="Times New Roman" pitchFamily="18" charset="0"/>
              </a:rPr>
              <a:t>Под ним свои несет неспешно волны</a:t>
            </a:r>
          </a:p>
          <a:p>
            <a:r>
              <a:rPr lang="ru-RU" b="1" dirty="0">
                <a:solidFill>
                  <a:schemeClr val="accent4">
                    <a:lumMod val="50000"/>
                  </a:schemeClr>
                </a:solidFill>
                <a:latin typeface="Times New Roman" pitchFamily="18" charset="0"/>
                <a:cs typeface="Times New Roman" pitchFamily="18" charset="0"/>
              </a:rPr>
              <a:t>Холохоленка и , наверно, помнит,</a:t>
            </a:r>
          </a:p>
          <a:p>
            <a:r>
              <a:rPr lang="ru-RU" b="1" dirty="0">
                <a:solidFill>
                  <a:schemeClr val="accent4">
                    <a:lumMod val="50000"/>
                  </a:schemeClr>
                </a:solidFill>
                <a:latin typeface="Times New Roman" pitchFamily="18" charset="0"/>
                <a:cs typeface="Times New Roman" pitchFamily="18" charset="0"/>
              </a:rPr>
              <a:t>Когда какой к нам приезжает гость.</a:t>
            </a:r>
          </a:p>
          <a:p>
            <a:r>
              <a:rPr lang="ru-RU" b="1" dirty="0">
                <a:solidFill>
                  <a:schemeClr val="accent4">
                    <a:lumMod val="50000"/>
                  </a:schemeClr>
                </a:solidFill>
                <a:latin typeface="Times New Roman" pitchFamily="18" charset="0"/>
                <a:cs typeface="Times New Roman" pitchFamily="18" charset="0"/>
              </a:rPr>
              <a:t>И  напоит водой из родника,</a:t>
            </a:r>
          </a:p>
          <a:p>
            <a:r>
              <a:rPr lang="ru-RU" b="1" dirty="0">
                <a:solidFill>
                  <a:schemeClr val="accent4">
                    <a:lumMod val="50000"/>
                  </a:schemeClr>
                </a:solidFill>
                <a:latin typeface="Times New Roman" pitchFamily="18" charset="0"/>
                <a:cs typeface="Times New Roman" pitchFamily="18" charset="0"/>
              </a:rPr>
              <a:t>Подарит песню птичью на рассвете.</a:t>
            </a:r>
          </a:p>
          <a:p>
            <a:r>
              <a:rPr lang="ru-RU" b="1" dirty="0">
                <a:solidFill>
                  <a:schemeClr val="accent4">
                    <a:lumMod val="50000"/>
                  </a:schemeClr>
                </a:solidFill>
                <a:latin typeface="Times New Roman" pitchFamily="18" charset="0"/>
                <a:cs typeface="Times New Roman" pitchFamily="18" charset="0"/>
              </a:rPr>
              <a:t>Заботятся и взрослые, и дети,</a:t>
            </a:r>
          </a:p>
          <a:p>
            <a:r>
              <a:rPr lang="ru-RU" b="1" dirty="0">
                <a:solidFill>
                  <a:schemeClr val="accent4">
                    <a:lumMod val="50000"/>
                  </a:schemeClr>
                </a:solidFill>
                <a:latin typeface="Times New Roman" pitchFamily="18" charset="0"/>
                <a:cs typeface="Times New Roman" pitchFamily="18" charset="0"/>
              </a:rPr>
              <a:t>Чтоб не скудела эта доброта.</a:t>
            </a:r>
          </a:p>
          <a:p>
            <a:r>
              <a:rPr lang="ru-RU" b="1" dirty="0">
                <a:solidFill>
                  <a:schemeClr val="accent4">
                    <a:lumMod val="50000"/>
                  </a:schemeClr>
                </a:solidFill>
                <a:latin typeface="Times New Roman" pitchFamily="18" charset="0"/>
                <a:cs typeface="Times New Roman" pitchFamily="18" charset="0"/>
              </a:rPr>
              <a:t>Неспешно по деревне я пойду</a:t>
            </a:r>
          </a:p>
          <a:p>
            <a:r>
              <a:rPr lang="ru-RU" b="1" dirty="0">
                <a:solidFill>
                  <a:schemeClr val="accent4">
                    <a:lumMod val="50000"/>
                  </a:schemeClr>
                </a:solidFill>
                <a:latin typeface="Times New Roman" pitchFamily="18" charset="0"/>
                <a:cs typeface="Times New Roman" pitchFamily="18" charset="0"/>
              </a:rPr>
              <a:t>В ненастный день и в ясную погоду.</a:t>
            </a:r>
          </a:p>
          <a:p>
            <a:r>
              <a:rPr lang="ru-RU" b="1" dirty="0">
                <a:solidFill>
                  <a:schemeClr val="accent4">
                    <a:lumMod val="50000"/>
                  </a:schemeClr>
                </a:solidFill>
                <a:latin typeface="Times New Roman" pitchFamily="18" charset="0"/>
                <a:cs typeface="Times New Roman" pitchFamily="18" charset="0"/>
              </a:rPr>
              <a:t>Вот новый клуб, а в нем полно народу,</a:t>
            </a:r>
          </a:p>
          <a:p>
            <a:r>
              <a:rPr lang="ru-RU" b="1" dirty="0">
                <a:solidFill>
                  <a:schemeClr val="accent4">
                    <a:lumMod val="50000"/>
                  </a:schemeClr>
                </a:solidFill>
                <a:latin typeface="Times New Roman" pitchFamily="18" charset="0"/>
                <a:cs typeface="Times New Roman" pitchFamily="18" charset="0"/>
              </a:rPr>
              <a:t>Я здесь односельчан своих найду.</a:t>
            </a:r>
          </a:p>
          <a:p>
            <a:r>
              <a:rPr lang="ru-RU" b="1" dirty="0">
                <a:solidFill>
                  <a:schemeClr val="accent4">
                    <a:lumMod val="50000"/>
                  </a:schemeClr>
                </a:solidFill>
                <a:latin typeface="Times New Roman" pitchFamily="18" charset="0"/>
                <a:cs typeface="Times New Roman" pitchFamily="18" charset="0"/>
              </a:rPr>
              <a:t>Куда бы их судьба ни заносила,</a:t>
            </a:r>
          </a:p>
          <a:p>
            <a:r>
              <a:rPr lang="ru-RU" b="1" dirty="0">
                <a:solidFill>
                  <a:schemeClr val="accent4">
                    <a:lumMod val="50000"/>
                  </a:schemeClr>
                </a:solidFill>
                <a:latin typeface="Times New Roman" pitchFamily="18" charset="0"/>
                <a:cs typeface="Times New Roman" pitchFamily="18" charset="0"/>
              </a:rPr>
              <a:t>Куда б меня дорога ни вела,</a:t>
            </a:r>
          </a:p>
          <a:p>
            <a:r>
              <a:rPr lang="ru-RU" b="1" dirty="0">
                <a:solidFill>
                  <a:schemeClr val="accent4">
                    <a:lumMod val="50000"/>
                  </a:schemeClr>
                </a:solidFill>
                <a:latin typeface="Times New Roman" pitchFamily="18" charset="0"/>
                <a:cs typeface="Times New Roman" pitchFamily="18" charset="0"/>
              </a:rPr>
              <a:t>Лишь только здесь мы ощущаем силу.</a:t>
            </a:r>
          </a:p>
          <a:p>
            <a:r>
              <a:rPr lang="ru-RU" b="1" dirty="0">
                <a:solidFill>
                  <a:schemeClr val="accent4">
                    <a:lumMod val="50000"/>
                  </a:schemeClr>
                </a:solidFill>
                <a:latin typeface="Times New Roman" pitchFamily="18" charset="0"/>
                <a:cs typeface="Times New Roman" pitchFamily="18" charset="0"/>
              </a:rPr>
              <a:t>Село </a:t>
            </a:r>
            <a:r>
              <a:rPr lang="ru-RU" b="1" dirty="0" err="1">
                <a:solidFill>
                  <a:schemeClr val="accent4">
                    <a:lumMod val="50000"/>
                  </a:schemeClr>
                </a:solidFill>
                <a:latin typeface="Times New Roman" pitchFamily="18" charset="0"/>
                <a:cs typeface="Times New Roman" pitchFamily="18" charset="0"/>
              </a:rPr>
              <a:t>Паньково</a:t>
            </a:r>
            <a:r>
              <a:rPr lang="ru-RU" b="1" dirty="0">
                <a:solidFill>
                  <a:schemeClr val="accent4">
                    <a:lumMod val="50000"/>
                  </a:schemeClr>
                </a:solidFill>
                <a:latin typeface="Times New Roman" pitchFamily="18" charset="0"/>
                <a:cs typeface="Times New Roman" pitchFamily="18" charset="0"/>
              </a:rPr>
              <a:t> - родина моя!</a:t>
            </a:r>
          </a:p>
          <a:p>
            <a:endParaRPr lang="ru-RU" dirty="0"/>
          </a:p>
          <a:p>
            <a:endParaRPr lang="ru-RU" dirty="0"/>
          </a:p>
        </p:txBody>
      </p:sp>
    </p:spTree>
    <p:extLst>
      <p:ext uri="{BB962C8B-B14F-4D97-AF65-F5344CB8AC3E}">
        <p14:creationId xmlns:p14="http://schemas.microsoft.com/office/powerpoint/2010/main" val="2250233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Содержимое 2"/>
          <p:cNvSpPr txBox="1">
            <a:spLocks/>
          </p:cNvSpPr>
          <p:nvPr/>
        </p:nvSpPr>
        <p:spPr>
          <a:xfrm>
            <a:off x="214282" y="428604"/>
            <a:ext cx="8515352" cy="571504"/>
          </a:xfrm>
          <a:prstGeom prst="rect">
            <a:avLst/>
          </a:prstGeom>
          <a:solidFill>
            <a:schemeClr val="bg1">
              <a:alpha val="0"/>
            </a:schemeClr>
          </a:solidFill>
        </p:spPr>
        <p:txBody>
          <a:bodyPr vert="horz" lIns="91440" tIns="45720" rIns="91440" bIns="45720" rtlCol="0">
            <a:normAutofit fontScale="32500" lnSpcReduction="20000"/>
          </a:bodyPr>
          <a:lstStyle/>
          <a:p>
            <a:pPr marL="342900" indent="19050" algn="ctr">
              <a:spcBef>
                <a:spcPct val="20000"/>
              </a:spcBef>
            </a:pPr>
            <a:endParaRPr kumimoji="0" lang="ru-RU" sz="11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7" name="Содержимое 2"/>
          <p:cNvSpPr txBox="1">
            <a:spLocks/>
          </p:cNvSpPr>
          <p:nvPr/>
        </p:nvSpPr>
        <p:spPr>
          <a:xfrm>
            <a:off x="4634004" y="2000240"/>
            <a:ext cx="4402491" cy="2357454"/>
          </a:xfrm>
          <a:prstGeom prst="rect">
            <a:avLst/>
          </a:prstGeom>
          <a:solidFill>
            <a:schemeClr val="bg1">
              <a:alpha val="0"/>
            </a:schemeClr>
          </a:solidFill>
        </p:spPr>
        <p:txBody>
          <a:bodyPr vert="horz" lIns="91440" tIns="45720" rIns="91440" bIns="45720" rtlCol="0">
            <a:noAutofit/>
          </a:bodyPr>
          <a:lstStyle/>
          <a:p>
            <a:pPr marL="342900" indent="19050" algn="ctr">
              <a:spcBef>
                <a:spcPct val="20000"/>
              </a:spcBef>
            </a:pPr>
            <a:r>
              <a:rPr lang="ru-RU" sz="4400" b="1" i="1" dirty="0" smtClean="0">
                <a:solidFill>
                  <a:srgbClr val="FF0000"/>
                </a:solidFill>
              </a:rPr>
              <a:t>Иванишко Валентина Александровна</a:t>
            </a:r>
            <a:endParaRPr kumimoji="0" lang="ru-RU" sz="4400" b="1" i="1" u="none" strike="noStrike" kern="1200" cap="none" spc="0" normalizeH="0" baseline="0" noProof="0" dirty="0" smtClean="0">
              <a:ln>
                <a:noFill/>
              </a:ln>
              <a:solidFill>
                <a:srgbClr val="FF0000"/>
              </a:solidFill>
              <a:effectLst/>
              <a:uLnTx/>
              <a:uFillTx/>
            </a:endParaRPr>
          </a:p>
        </p:txBody>
      </p:sp>
      <p:sp>
        <p:nvSpPr>
          <p:cNvPr id="3" name="Заголовок 2"/>
          <p:cNvSpPr>
            <a:spLocks noGrp="1"/>
          </p:cNvSpPr>
          <p:nvPr>
            <p:ph type="ctrTitle"/>
          </p:nvPr>
        </p:nvSpPr>
        <p:spPr>
          <a:xfrm>
            <a:off x="827584" y="1412776"/>
            <a:ext cx="4030216" cy="3533283"/>
          </a:xfrm>
        </p:spPr>
        <p:txBody>
          <a:bodyPr/>
          <a:lstStyle/>
          <a:p>
            <a:endParaRPr lang="ru-RU" dirty="0"/>
          </a:p>
        </p:txBody>
      </p:sp>
      <p:sp>
        <p:nvSpPr>
          <p:cNvPr id="4" name="Подзаголовок 3"/>
          <p:cNvSpPr>
            <a:spLocks noGrp="1"/>
          </p:cNvSpPr>
          <p:nvPr>
            <p:ph type="subTitle" idx="1"/>
          </p:nvPr>
        </p:nvSpPr>
        <p:spPr>
          <a:xfrm>
            <a:off x="4644008" y="4509121"/>
            <a:ext cx="4193053" cy="1800200"/>
          </a:xfrm>
        </p:spPr>
        <p:txBody>
          <a:bodyPr>
            <a:noAutofit/>
          </a:bodyPr>
          <a:lstStyle/>
          <a:p>
            <a:r>
              <a:rPr lang="ru-RU" sz="1800" dirty="0" smtClean="0"/>
              <a:t>Валентина Александровна- человек  неутомимый энергии, доброй души, большого трудолюбия. Это идеал человеческой доброты. Сколько мудрых советов, тактичных замечаний и пожеланий дарят встречи с этим замечательным человеком</a:t>
            </a:r>
            <a:endParaRPr lang="ru-RU" sz="1800" dirty="0"/>
          </a:p>
        </p:txBody>
      </p:sp>
      <p:sp>
        <p:nvSpPr>
          <p:cNvPr id="2" name="Прямоугольник 1"/>
          <p:cNvSpPr/>
          <p:nvPr/>
        </p:nvSpPr>
        <p:spPr>
          <a:xfrm>
            <a:off x="62004" y="0"/>
            <a:ext cx="9144000" cy="1200329"/>
          </a:xfrm>
          <a:prstGeom prst="rect">
            <a:avLst/>
          </a:prstGeom>
          <a:noFill/>
        </p:spPr>
        <p:txBody>
          <a:bodyPr wrap="square" lIns="91440" tIns="45720" rIns="91440" bIns="45720">
            <a:spAutoFit/>
          </a:bodyPr>
          <a:lstStyle/>
          <a:p>
            <a:pPr algn="ctr"/>
            <a:r>
              <a:rPr kumimoji="0" lang="ru-RU" sz="3600" b="1" i="1"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rPr>
              <a:t> </a:t>
            </a:r>
            <a:r>
              <a:rPr lang="ru-RU" sz="36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С </a:t>
            </a:r>
            <a:r>
              <a:rPr kumimoji="0" lang="ru-RU" sz="3600" b="1" i="1"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cs typeface="Times New Roman" pitchFamily="18" charset="0"/>
              </a:rPr>
              <a:t>1983 по  1999 </a:t>
            </a:r>
            <a:r>
              <a:rPr lang="ru-RU" sz="36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года  </a:t>
            </a: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директор Паньковской основной школы</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 name="Рисунок 9"/>
          <p:cNvPicPr/>
          <p:nvPr/>
        </p:nvPicPr>
        <p:blipFill>
          <a:blip r:embed="rId2" cstate="print"/>
          <a:srcRect/>
          <a:stretch>
            <a:fillRect/>
          </a:stretch>
        </p:blipFill>
        <p:spPr bwMode="auto">
          <a:xfrm rot="5400000">
            <a:off x="388242" y="2053556"/>
            <a:ext cx="4119041" cy="3096344"/>
          </a:xfrm>
          <a:prstGeom prst="rect">
            <a:avLst/>
          </a:prstGeom>
          <a:noFill/>
          <a:ln w="9525">
            <a:noFill/>
            <a:miter lim="800000"/>
            <a:headEnd/>
            <a:tailEnd/>
          </a:ln>
        </p:spPr>
      </p:pic>
    </p:spTree>
    <p:extLst>
      <p:ext uri="{BB962C8B-B14F-4D97-AF65-F5344CB8AC3E}">
        <p14:creationId xmlns:p14="http://schemas.microsoft.com/office/powerpoint/2010/main" val="1130045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4857752" y="1772816"/>
            <a:ext cx="3929090" cy="2088232"/>
          </a:xfrm>
          <a:prstGeom prst="rect">
            <a:avLst/>
          </a:prstGeom>
          <a:solidFill>
            <a:schemeClr val="bg1">
              <a:alpha val="0"/>
            </a:schemeClr>
          </a:solidFill>
        </p:spPr>
        <p:txBody>
          <a:bodyPr vert="horz" lIns="91440" tIns="45720" rIns="91440" bIns="45720" rtlCol="0">
            <a:noAutofit/>
          </a:bodyPr>
          <a:lstStyle/>
          <a:p>
            <a:pPr marL="342900" indent="19050" algn="ctr">
              <a:spcBef>
                <a:spcPct val="20000"/>
              </a:spcBef>
            </a:pPr>
            <a:r>
              <a:rPr lang="ru-RU" sz="4400" b="1" i="1" dirty="0" smtClean="0">
                <a:solidFill>
                  <a:srgbClr val="FF0000"/>
                </a:solidFill>
              </a:rPr>
              <a:t>Соколова </a:t>
            </a:r>
          </a:p>
          <a:p>
            <a:pPr marL="342900" indent="19050" algn="ctr">
              <a:spcBef>
                <a:spcPct val="20000"/>
              </a:spcBef>
            </a:pPr>
            <a:r>
              <a:rPr lang="ru-RU" sz="4400" b="1" i="1" dirty="0" smtClean="0">
                <a:solidFill>
                  <a:srgbClr val="FF0000"/>
                </a:solidFill>
              </a:rPr>
              <a:t>Наталья Сергеевна</a:t>
            </a:r>
            <a:endParaRPr lang="ru-RU" sz="4000" b="1" i="1" dirty="0" smtClean="0">
              <a:solidFill>
                <a:srgbClr val="FF0000"/>
              </a:solidFill>
            </a:endParaRPr>
          </a:p>
          <a:p>
            <a:pPr marL="342900" lvl="0" indent="19050" algn="ctr">
              <a:spcBef>
                <a:spcPct val="20000"/>
              </a:spcBef>
            </a:pPr>
            <a:endParaRPr kumimoji="0" lang="ru-RU" sz="4400" b="1" i="1" u="none" strike="noStrike" kern="1200" cap="none" spc="0" normalizeH="0" baseline="0" noProof="0" dirty="0" smtClean="0">
              <a:ln>
                <a:noFill/>
              </a:ln>
              <a:solidFill>
                <a:srgbClr val="FF0000"/>
              </a:solidFill>
              <a:effectLst/>
              <a:uLnTx/>
              <a:uFillTx/>
            </a:endParaRPr>
          </a:p>
        </p:txBody>
      </p:sp>
      <p:sp>
        <p:nvSpPr>
          <p:cNvPr id="4" name="Заголовок 3"/>
          <p:cNvSpPr>
            <a:spLocks noGrp="1"/>
          </p:cNvSpPr>
          <p:nvPr>
            <p:ph type="ctrTitle"/>
          </p:nvPr>
        </p:nvSpPr>
        <p:spPr>
          <a:xfrm>
            <a:off x="395536" y="260649"/>
            <a:ext cx="8568952" cy="864096"/>
          </a:xfrm>
        </p:spPr>
        <p:txBody>
          <a:bodyPr>
            <a:normAutofit/>
          </a:bodyPr>
          <a:lstStyle/>
          <a:p>
            <a:endParaRPr lang="ru-RU" dirty="0"/>
          </a:p>
        </p:txBody>
      </p:sp>
      <p:sp>
        <p:nvSpPr>
          <p:cNvPr id="5" name="Подзаголовок 4"/>
          <p:cNvSpPr>
            <a:spLocks noGrp="1"/>
          </p:cNvSpPr>
          <p:nvPr>
            <p:ph type="subTitle" idx="1"/>
          </p:nvPr>
        </p:nvSpPr>
        <p:spPr>
          <a:xfrm>
            <a:off x="4499992" y="4005064"/>
            <a:ext cx="4049037" cy="1849617"/>
          </a:xfrm>
        </p:spPr>
        <p:txBody>
          <a:bodyPr>
            <a:noAutofit/>
          </a:bodyPr>
          <a:lstStyle/>
          <a:p>
            <a:r>
              <a:rPr lang="ru-RU" sz="1600" dirty="0" smtClean="0"/>
              <a:t>Наталья Сергеевна, поистине, удивительно сильная и творческая личность, талантливый, умный  педагог, влюбленный в свой предмет и умеющий привить интерес к нему. Она на протяжение нескольких лет возглавляла наш коллектив, была неутомимой хозяйкой нашего школьного дома.</a:t>
            </a:r>
            <a:endParaRPr lang="ru-RU" sz="1600" dirty="0"/>
          </a:p>
        </p:txBody>
      </p:sp>
      <p:sp>
        <p:nvSpPr>
          <p:cNvPr id="2" name="Прямоугольник 1"/>
          <p:cNvSpPr/>
          <p:nvPr/>
        </p:nvSpPr>
        <p:spPr>
          <a:xfrm>
            <a:off x="-2" y="0"/>
            <a:ext cx="9144001" cy="1200329"/>
          </a:xfrm>
          <a:prstGeom prst="rect">
            <a:avLst/>
          </a:prstGeom>
          <a:noFill/>
        </p:spPr>
        <p:txBody>
          <a:bodyPr wrap="square" lIns="91440" tIns="45720" rIns="91440" bIns="45720">
            <a:spAutoFit/>
          </a:bodyPr>
          <a:lstStyle/>
          <a:p>
            <a:pPr algn="ctr"/>
            <a:r>
              <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 2000 по 2009 годы директор </a:t>
            </a:r>
            <a:endPar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МОУ </a:t>
            </a:r>
            <a:r>
              <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Паньковская ООШ»</a:t>
            </a:r>
          </a:p>
        </p:txBody>
      </p:sp>
      <p:pic>
        <p:nvPicPr>
          <p:cNvPr id="6" name="Рисунок 5"/>
          <p:cNvPicPr/>
          <p:nvPr/>
        </p:nvPicPr>
        <p:blipFill>
          <a:blip r:embed="rId2" cstate="print"/>
          <a:srcRect/>
          <a:stretch>
            <a:fillRect/>
          </a:stretch>
        </p:blipFill>
        <p:spPr bwMode="auto">
          <a:xfrm>
            <a:off x="899592" y="1988840"/>
            <a:ext cx="3447718" cy="341906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4644008" y="1196752"/>
            <a:ext cx="3929090" cy="2592288"/>
          </a:xfrm>
          <a:prstGeom prst="rect">
            <a:avLst/>
          </a:prstGeom>
          <a:solidFill>
            <a:schemeClr val="bg1">
              <a:alpha val="0"/>
            </a:schemeClr>
          </a:solidFill>
        </p:spPr>
        <p:txBody>
          <a:bodyPr vert="horz" lIns="91440" tIns="45720" rIns="91440" bIns="45720" rtlCol="0">
            <a:normAutofit/>
          </a:bodyPr>
          <a:lstStyle/>
          <a:p>
            <a:pPr marL="342900" indent="19050" algn="ctr">
              <a:spcBef>
                <a:spcPct val="20000"/>
              </a:spcBef>
            </a:pPr>
            <a:r>
              <a:rPr lang="ru-RU" sz="4300" b="1" dirty="0" smtClean="0">
                <a:solidFill>
                  <a:srgbClr val="FF0000"/>
                </a:solidFill>
              </a:rPr>
              <a:t>Иванова </a:t>
            </a:r>
          </a:p>
          <a:p>
            <a:pPr marL="342900" indent="19050" algn="ctr">
              <a:spcBef>
                <a:spcPct val="20000"/>
              </a:spcBef>
            </a:pPr>
            <a:r>
              <a:rPr lang="ru-RU" sz="4300" b="1" dirty="0" smtClean="0">
                <a:solidFill>
                  <a:srgbClr val="FF0000"/>
                </a:solidFill>
              </a:rPr>
              <a:t>Елена Ивановна</a:t>
            </a:r>
            <a:endParaRPr lang="ru-RU" sz="4300" dirty="0" smtClean="0">
              <a:solidFill>
                <a:srgbClr val="FF0000"/>
              </a:solidFill>
            </a:endParaRPr>
          </a:p>
          <a:p>
            <a:pPr marL="342900" lvl="0" indent="19050" algn="ctr">
              <a:spcBef>
                <a:spcPct val="20000"/>
              </a:spcBef>
            </a:pPr>
            <a:endParaRPr kumimoji="0" lang="ru-RU" sz="4800" b="1" i="0" u="none" strike="noStrike" kern="1200" cap="none" spc="0" normalizeH="0" baseline="0" noProof="0" dirty="0" smtClean="0">
              <a:ln>
                <a:noFill/>
              </a:ln>
              <a:solidFill>
                <a:schemeClr val="tx1"/>
              </a:solidFill>
              <a:effectLst/>
              <a:uLnTx/>
              <a:uFillTx/>
            </a:endParaRPr>
          </a:p>
        </p:txBody>
      </p:sp>
      <p:sp>
        <p:nvSpPr>
          <p:cNvPr id="2" name="Прямоугольник 1"/>
          <p:cNvSpPr/>
          <p:nvPr/>
        </p:nvSpPr>
        <p:spPr>
          <a:xfrm>
            <a:off x="-1225" y="15791"/>
            <a:ext cx="9144000" cy="954107"/>
          </a:xfrm>
          <a:prstGeom prst="rect">
            <a:avLst/>
          </a:prstGeom>
          <a:noFill/>
        </p:spPr>
        <p:txBody>
          <a:bodyPr wrap="square" lIns="91440" tIns="45720" rIns="91440" bIns="45720">
            <a:spAutoFit/>
          </a:bodyPr>
          <a:lstStyle/>
          <a:p>
            <a:pPr algn="ctr"/>
            <a:r>
              <a:rPr kumimoji="0" lang="ru-RU" sz="2800" b="1" i="1"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rPr>
              <a:t>С   2010  </a:t>
            </a:r>
            <a:r>
              <a:rPr lang="ru-RU" sz="28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года  и по настоящее время </a:t>
            </a: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директор </a:t>
            </a:r>
          </a:p>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МБОУ «</a:t>
            </a:r>
            <a:r>
              <a:rPr lang="ru-RU"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Паньковская</a:t>
            </a: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ООШ»</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Заголовок 7"/>
          <p:cNvSpPr>
            <a:spLocks noGrp="1"/>
          </p:cNvSpPr>
          <p:nvPr>
            <p:ph type="title"/>
          </p:nvPr>
        </p:nvSpPr>
        <p:spPr>
          <a:xfrm>
            <a:off x="-67469" y="5447383"/>
            <a:ext cx="3271318" cy="1362075"/>
          </a:xfrm>
        </p:spPr>
        <p:txBody>
          <a:bodyPr/>
          <a:lstStyle/>
          <a:p>
            <a:endParaRPr lang="ru-RU" dirty="0"/>
          </a:p>
        </p:txBody>
      </p:sp>
      <p:sp>
        <p:nvSpPr>
          <p:cNvPr id="9" name="Текст 8"/>
          <p:cNvSpPr>
            <a:spLocks noGrp="1"/>
          </p:cNvSpPr>
          <p:nvPr>
            <p:ph type="body" idx="1"/>
          </p:nvPr>
        </p:nvSpPr>
        <p:spPr>
          <a:xfrm>
            <a:off x="4067944" y="3429000"/>
            <a:ext cx="4716016" cy="3240360"/>
          </a:xfrm>
        </p:spPr>
        <p:txBody>
          <a:bodyPr>
            <a:noAutofit/>
          </a:bodyPr>
          <a:lstStyle/>
          <a:p>
            <a:pPr>
              <a:buNone/>
            </a:pPr>
            <a:r>
              <a:rPr lang="ru-RU" sz="1600" dirty="0" smtClean="0"/>
              <a:t>	Елена Ивановна творческий и увлеченный руководитель. Принципиальна, ответственна, последовательна в отстаивании своих позиций, за каждым ее решением видна большая аналитическая работа. Незаурядный ум, широкая эрудиция, увлеченность работой всегда привлекают к ней людей.</a:t>
            </a:r>
          </a:p>
          <a:p>
            <a:pPr>
              <a:buNone/>
            </a:pPr>
            <a:r>
              <a:rPr lang="ru-RU" sz="1600" dirty="0" smtClean="0"/>
              <a:t>	 Она считает, что главное в школе- это ученик, его интеллектуальное и творческое развитие. Для этого созданы все условия для каждого школьника.</a:t>
            </a:r>
            <a:endParaRPr lang="ru-RU" sz="1600" dirty="0"/>
          </a:p>
        </p:txBody>
      </p:sp>
      <p:pic>
        <p:nvPicPr>
          <p:cNvPr id="12290" name="Picture 2"/>
          <p:cNvPicPr>
            <a:picLocks noChangeAspect="1" noChangeArrowheads="1"/>
          </p:cNvPicPr>
          <p:nvPr/>
        </p:nvPicPr>
        <p:blipFill>
          <a:blip r:embed="rId2" cstate="print"/>
          <a:srcRect/>
          <a:stretch>
            <a:fillRect/>
          </a:stretch>
        </p:blipFill>
        <p:spPr bwMode="auto">
          <a:xfrm rot="5400000">
            <a:off x="323527" y="1514014"/>
            <a:ext cx="3724275" cy="3867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0204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932040" y="332656"/>
            <a:ext cx="4030216" cy="1373043"/>
          </a:xfrm>
        </p:spPr>
        <p:txBody>
          <a:bodyPr>
            <a:noAutofit/>
          </a:bodyPr>
          <a:lstStyle/>
          <a:p>
            <a:r>
              <a:rPr lang="ru-RU" sz="4800" dirty="0"/>
              <a:t>История школы</a:t>
            </a:r>
          </a:p>
        </p:txBody>
      </p:sp>
      <p:sp>
        <p:nvSpPr>
          <p:cNvPr id="5" name="Подзаголовок 4"/>
          <p:cNvSpPr>
            <a:spLocks noGrp="1"/>
          </p:cNvSpPr>
          <p:nvPr>
            <p:ph type="subTitle" idx="1"/>
          </p:nvPr>
        </p:nvSpPr>
        <p:spPr>
          <a:xfrm>
            <a:off x="5068029" y="2564904"/>
            <a:ext cx="4049037" cy="3744415"/>
          </a:xfrm>
        </p:spPr>
        <p:txBody>
          <a:bodyPr/>
          <a:lstStyle/>
          <a:p>
            <a:endParaRPr lang="ru-RU" dirty="0"/>
          </a:p>
        </p:txBody>
      </p:sp>
      <p:pic>
        <p:nvPicPr>
          <p:cNvPr id="6" name="Рисунок 5" descr="book.gif"/>
          <p:cNvPicPr>
            <a:picLocks noChangeAspect="1"/>
          </p:cNvPicPr>
          <p:nvPr/>
        </p:nvPicPr>
        <p:blipFill>
          <a:blip r:embed="rId2" cstate="email"/>
          <a:stretch>
            <a:fillRect/>
          </a:stretch>
        </p:blipFill>
        <p:spPr>
          <a:xfrm>
            <a:off x="2843808" y="836712"/>
            <a:ext cx="2825436" cy="1872208"/>
          </a:xfrm>
          <a:prstGeom prst="rect">
            <a:avLst/>
          </a:prstGeom>
        </p:spPr>
      </p:pic>
      <p:sp>
        <p:nvSpPr>
          <p:cNvPr id="7" name="Прямоугольник 6"/>
          <p:cNvSpPr/>
          <p:nvPr/>
        </p:nvSpPr>
        <p:spPr>
          <a:xfrm>
            <a:off x="4453217" y="3244334"/>
            <a:ext cx="237566" cy="369332"/>
          </a:xfrm>
          <a:prstGeom prst="rect">
            <a:avLst/>
          </a:prstGeom>
        </p:spPr>
        <p:txBody>
          <a:bodyPr wrap="none">
            <a:spAutoFit/>
          </a:bodyPr>
          <a:lstStyle/>
          <a:p>
            <a:r>
              <a:rPr lang="ru-RU" dirty="0"/>
              <a:t> </a:t>
            </a:r>
          </a:p>
        </p:txBody>
      </p:sp>
      <p:sp>
        <p:nvSpPr>
          <p:cNvPr id="8" name="Подзаголовок 2"/>
          <p:cNvSpPr txBox="1">
            <a:spLocks/>
          </p:cNvSpPr>
          <p:nvPr/>
        </p:nvSpPr>
        <p:spPr>
          <a:xfrm>
            <a:off x="4453218" y="2852936"/>
            <a:ext cx="4383844" cy="3744416"/>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ln>
                  <a:solidFill>
                    <a:srgbClr val="349655"/>
                  </a:solidFill>
                </a:ln>
                <a:gradFill>
                  <a:gsLst>
                    <a:gs pos="13000">
                      <a:schemeClr val="tx1"/>
                    </a:gs>
                    <a:gs pos="71000">
                      <a:schemeClr val="accent3">
                        <a:lumMod val="75000"/>
                      </a:schemeClr>
                    </a:gs>
                    <a:gs pos="92000">
                      <a:schemeClr val="tx1"/>
                    </a:gs>
                  </a:gsLst>
                  <a:lin ang="5400000" scaled="0"/>
                </a:gra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4300" dirty="0" smtClean="0"/>
              <a:t>Школа, школа, школа,</a:t>
            </a:r>
          </a:p>
          <a:p>
            <a:r>
              <a:rPr lang="ru-RU" sz="4300" dirty="0" smtClean="0"/>
              <a:t>Ты начало всех начал!</a:t>
            </a:r>
          </a:p>
          <a:p>
            <a:r>
              <a:rPr lang="ru-RU" sz="4300" dirty="0" smtClean="0"/>
              <a:t>Школа, школа, школа,</a:t>
            </a:r>
          </a:p>
          <a:p>
            <a:r>
              <a:rPr lang="ru-RU" sz="4300" dirty="0" smtClean="0"/>
              <a:t>Ты надежный наш причал!</a:t>
            </a:r>
          </a:p>
          <a:p>
            <a:r>
              <a:rPr lang="ru-RU" sz="4300" dirty="0" smtClean="0"/>
              <a:t>Школа, школа, школа,</a:t>
            </a:r>
          </a:p>
          <a:p>
            <a:r>
              <a:rPr lang="ru-RU" sz="4300" dirty="0" smtClean="0"/>
              <a:t>Твоих окон добрый свет!</a:t>
            </a:r>
          </a:p>
          <a:p>
            <a:r>
              <a:rPr lang="ru-RU" sz="4300" dirty="0" smtClean="0"/>
              <a:t>Школа, школа, школа,</a:t>
            </a:r>
          </a:p>
          <a:p>
            <a:r>
              <a:rPr lang="ru-RU" sz="4300" dirty="0" smtClean="0"/>
              <a:t>Не погаснет много лет!</a:t>
            </a:r>
          </a:p>
          <a:p>
            <a:endParaRPr lang="ru-RU" sz="2800"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295067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4646998" y="1205064"/>
            <a:ext cx="3929090" cy="2592288"/>
          </a:xfrm>
          <a:prstGeom prst="rect">
            <a:avLst/>
          </a:prstGeom>
          <a:solidFill>
            <a:schemeClr val="bg1">
              <a:alpha val="0"/>
            </a:schemeClr>
          </a:solidFill>
        </p:spPr>
        <p:txBody>
          <a:bodyPr vert="horz" lIns="91440" tIns="45720" rIns="91440" bIns="45720" rtlCol="0">
            <a:normAutofit/>
          </a:bodyPr>
          <a:lstStyle/>
          <a:p>
            <a:pPr marL="342900" lvl="0" indent="19050" algn="ctr">
              <a:spcBef>
                <a:spcPct val="20000"/>
              </a:spcBef>
            </a:pPr>
            <a:endParaRPr kumimoji="0" lang="ru-RU" sz="4800" b="1" i="0" u="none" strike="noStrike" kern="1200" cap="none" spc="0" normalizeH="0" baseline="0" noProof="0" dirty="0" smtClean="0">
              <a:ln>
                <a:noFill/>
              </a:ln>
              <a:solidFill>
                <a:schemeClr val="tx1"/>
              </a:solidFill>
              <a:effectLst/>
              <a:uLnTx/>
              <a:uFillTx/>
            </a:endParaRPr>
          </a:p>
        </p:txBody>
      </p:sp>
      <p:sp>
        <p:nvSpPr>
          <p:cNvPr id="2" name="Прямоугольник 1"/>
          <p:cNvSpPr/>
          <p:nvPr/>
        </p:nvSpPr>
        <p:spPr>
          <a:xfrm>
            <a:off x="0" y="15791"/>
            <a:ext cx="9252520" cy="584775"/>
          </a:xfrm>
          <a:prstGeom prst="rect">
            <a:avLst/>
          </a:prstGeom>
          <a:noFill/>
        </p:spPr>
        <p:txBody>
          <a:bodyPr wrap="square" lIns="91440" tIns="45720" rIns="91440" bIns="45720">
            <a:spAutoFit/>
          </a:bodyPr>
          <a:lstStyle/>
          <a:p>
            <a:r>
              <a:rPr lang="ru-RU" sz="3200" b="1" dirty="0" smtClean="0">
                <a:solidFill>
                  <a:srgbClr val="FF0000"/>
                </a:solidFill>
              </a:rPr>
              <a:t>Цели, задачи и направления деятельности школы</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Заголовок 7"/>
          <p:cNvSpPr>
            <a:spLocks noGrp="1"/>
          </p:cNvSpPr>
          <p:nvPr>
            <p:ph type="title"/>
          </p:nvPr>
        </p:nvSpPr>
        <p:spPr>
          <a:xfrm>
            <a:off x="179512" y="692696"/>
            <a:ext cx="7848872" cy="5976664"/>
          </a:xfrm>
        </p:spPr>
        <p:txBody>
          <a:bodyPr>
            <a:noAutofit/>
          </a:bodyPr>
          <a:lstStyle/>
          <a:p>
            <a:pPr algn="l"/>
            <a:r>
              <a:rPr lang="ru-RU" sz="1600" b="0" dirty="0">
                <a:solidFill>
                  <a:srgbClr val="FF0000"/>
                </a:solidFill>
                <a:effectLst/>
                <a:latin typeface="Times New Roman" pitchFamily="18" charset="0"/>
                <a:cs typeface="Times New Roman" pitchFamily="18" charset="0"/>
              </a:rPr>
              <a:t>Цель- </a:t>
            </a:r>
            <a:r>
              <a:rPr lang="ru-RU" sz="1600" b="0" dirty="0">
                <a:solidFill>
                  <a:schemeClr val="tx1"/>
                </a:solidFill>
                <a:effectLst/>
                <a:latin typeface="Times New Roman" pitchFamily="18" charset="0"/>
                <a:cs typeface="Times New Roman" pitchFamily="18" charset="0"/>
              </a:rPr>
              <a:t>создание условий для обеспечения дальнейшего  развития  и функционирования образовательного учреждения, а также для повышения охвата  обучающихся, педагогов, родителей современными образовательными технологиями, дающими возможности формировать компетентную, творческую,  физически и духовно здоровую личность.</a:t>
            </a:r>
            <a:r>
              <a:rPr lang="ru-RU" sz="1400" b="0" dirty="0">
                <a:solidFill>
                  <a:schemeClr val="tx1"/>
                </a:solidFill>
                <a:effectLst/>
                <a:latin typeface="Times New Roman" pitchFamily="18" charset="0"/>
                <a:cs typeface="Times New Roman" pitchFamily="18" charset="0"/>
              </a:rPr>
              <a:t/>
            </a:r>
            <a:br>
              <a:rPr lang="ru-RU" sz="1400" b="0" dirty="0">
                <a:solidFill>
                  <a:schemeClr val="tx1"/>
                </a:solidFill>
                <a:effectLst/>
                <a:latin typeface="Times New Roman" pitchFamily="18" charset="0"/>
                <a:cs typeface="Times New Roman" pitchFamily="18" charset="0"/>
              </a:rPr>
            </a:br>
            <a:r>
              <a:rPr lang="ru-RU" sz="1600" b="0" dirty="0">
                <a:solidFill>
                  <a:srgbClr val="FF0000"/>
                </a:solidFill>
                <a:effectLst/>
                <a:latin typeface="Times New Roman" pitchFamily="18" charset="0"/>
                <a:cs typeface="Times New Roman" pitchFamily="18" charset="0"/>
              </a:rPr>
              <a:t>Задачи:</a:t>
            </a:r>
            <a:br>
              <a:rPr lang="ru-RU" sz="1600" b="0" dirty="0">
                <a:solidFill>
                  <a:srgbClr val="FF0000"/>
                </a:solidFill>
                <a:effectLst/>
                <a:latin typeface="Times New Roman" pitchFamily="18" charset="0"/>
                <a:cs typeface="Times New Roman" pitchFamily="18" charset="0"/>
              </a:rPr>
            </a:br>
            <a:r>
              <a:rPr lang="ru-RU" sz="1600" b="0" dirty="0">
                <a:solidFill>
                  <a:schemeClr val="tx1"/>
                </a:solidFill>
                <a:effectLst/>
                <a:latin typeface="Times New Roman" pitchFamily="18" charset="0"/>
                <a:cs typeface="Times New Roman" pitchFamily="18" charset="0"/>
              </a:rPr>
              <a:t>·</a:t>
            </a:r>
            <a:r>
              <a:rPr lang="ru-RU" sz="1600" b="0" dirty="0">
                <a:solidFill>
                  <a:srgbClr val="FF0000"/>
                </a:solidFill>
                <a:effectLst/>
                <a:latin typeface="Times New Roman" pitchFamily="18" charset="0"/>
                <a:cs typeface="Times New Roman" pitchFamily="18" charset="0"/>
              </a:rPr>
              <a:t>  </a:t>
            </a:r>
            <a:r>
              <a:rPr lang="ru-RU" sz="1600" b="0" dirty="0">
                <a:solidFill>
                  <a:schemeClr val="tx1"/>
                </a:solidFill>
                <a:effectLst/>
                <a:latin typeface="Times New Roman" pitchFamily="18" charset="0"/>
                <a:cs typeface="Times New Roman" pitchFamily="18" charset="0"/>
              </a:rPr>
              <a:t>изучить и применить новые технологии в учебном процессе учителями-предметниками с целью повышения качества знаний обучающихся,</a:t>
            </a:r>
            <a:br>
              <a:rPr lang="ru-RU" sz="1600" b="0" dirty="0">
                <a:solidFill>
                  <a:schemeClr val="tx1"/>
                </a:solidFill>
                <a:effectLst/>
                <a:latin typeface="Times New Roman" pitchFamily="18" charset="0"/>
                <a:cs typeface="Times New Roman" pitchFamily="18" charset="0"/>
              </a:rPr>
            </a:br>
            <a:r>
              <a:rPr lang="ru-RU" sz="1600" b="0" dirty="0">
                <a:solidFill>
                  <a:schemeClr val="tx1"/>
                </a:solidFill>
                <a:effectLst/>
                <a:latin typeface="Times New Roman" pitchFamily="18" charset="0"/>
                <a:cs typeface="Times New Roman" pitchFamily="18" charset="0"/>
              </a:rPr>
              <a:t>·  повысить профессиональные компетенции административного, педагогического персонала, направленные на освоение инновационных образовательных технологий,</a:t>
            </a:r>
            <a:br>
              <a:rPr lang="ru-RU" sz="1600" b="0" dirty="0">
                <a:solidFill>
                  <a:schemeClr val="tx1"/>
                </a:solidFill>
                <a:effectLst/>
                <a:latin typeface="Times New Roman" pitchFamily="18" charset="0"/>
                <a:cs typeface="Times New Roman" pitchFamily="18" charset="0"/>
              </a:rPr>
            </a:br>
            <a:r>
              <a:rPr lang="ru-RU" sz="1600" b="0" dirty="0">
                <a:solidFill>
                  <a:schemeClr val="tx1"/>
                </a:solidFill>
                <a:effectLst/>
                <a:latin typeface="Times New Roman" pitchFamily="18" charset="0"/>
                <a:cs typeface="Times New Roman" pitchFamily="18" charset="0"/>
              </a:rPr>
              <a:t>·  создать условия для формирования компетентной, творческой, физически и духовно здоровой личности, обобщить положительный опыт работы,</a:t>
            </a:r>
            <a:br>
              <a:rPr lang="ru-RU" sz="1600" b="0" dirty="0">
                <a:solidFill>
                  <a:schemeClr val="tx1"/>
                </a:solidFill>
                <a:effectLst/>
                <a:latin typeface="Times New Roman" pitchFamily="18" charset="0"/>
                <a:cs typeface="Times New Roman" pitchFamily="18" charset="0"/>
              </a:rPr>
            </a:br>
            <a:r>
              <a:rPr lang="ru-RU" sz="1600" b="0" dirty="0">
                <a:solidFill>
                  <a:schemeClr val="tx1"/>
                </a:solidFill>
                <a:effectLst/>
                <a:latin typeface="Times New Roman" pitchFamily="18" charset="0"/>
                <a:cs typeface="Times New Roman" pitchFamily="18" charset="0"/>
              </a:rPr>
              <a:t>·  обновить учебно-материальную базу, </a:t>
            </a:r>
            <a:br>
              <a:rPr lang="ru-RU" sz="1600" b="0" dirty="0">
                <a:solidFill>
                  <a:schemeClr val="tx1"/>
                </a:solidFill>
                <a:effectLst/>
                <a:latin typeface="Times New Roman" pitchFamily="18" charset="0"/>
                <a:cs typeface="Times New Roman" pitchFamily="18" charset="0"/>
              </a:rPr>
            </a:br>
            <a:r>
              <a:rPr lang="ru-RU" sz="1600" b="0" dirty="0">
                <a:solidFill>
                  <a:schemeClr val="tx1"/>
                </a:solidFill>
                <a:effectLst/>
                <a:latin typeface="Times New Roman" pitchFamily="18" charset="0"/>
                <a:cs typeface="Times New Roman" pitchFamily="18" charset="0"/>
              </a:rPr>
              <a:t>·  отработать механизм стимулирования членов педагогического коллектива на исследовательскую, творческую деятельность.                               </a:t>
            </a:r>
            <a:br>
              <a:rPr lang="ru-RU" sz="1600" b="0" dirty="0">
                <a:solidFill>
                  <a:schemeClr val="tx1"/>
                </a:solidFill>
                <a:effectLst/>
                <a:latin typeface="Times New Roman" pitchFamily="18" charset="0"/>
                <a:cs typeface="Times New Roman" pitchFamily="18" charset="0"/>
              </a:rPr>
            </a:br>
            <a:r>
              <a:rPr lang="ru-RU" sz="1600" b="0" dirty="0">
                <a:solidFill>
                  <a:schemeClr val="tx1"/>
                </a:solidFill>
                <a:effectLst/>
                <a:latin typeface="Times New Roman" pitchFamily="18" charset="0"/>
                <a:cs typeface="Times New Roman" pitchFamily="18" charset="0"/>
              </a:rPr>
              <a:t>·  организация интеллектуально – творческой работы </a:t>
            </a:r>
            <a:r>
              <a:rPr lang="ru-RU" sz="1600" b="0" dirty="0" smtClean="0">
                <a:solidFill>
                  <a:schemeClr val="tx1"/>
                </a:solidFill>
                <a:effectLst/>
                <a:latin typeface="Times New Roman" pitchFamily="18" charset="0"/>
                <a:cs typeface="Times New Roman" pitchFamily="18" charset="0"/>
              </a:rPr>
              <a:t>учителей</a:t>
            </a:r>
            <a:r>
              <a:rPr lang="ru-RU" sz="1600" b="0" dirty="0">
                <a:solidFill>
                  <a:schemeClr val="tx1"/>
                </a:solidFill>
                <a:effectLst/>
                <a:latin typeface="Times New Roman" pitchFamily="18" charset="0"/>
                <a:cs typeface="Times New Roman" pitchFamily="18" charset="0"/>
              </a:rPr>
              <a:t/>
            </a:r>
            <a:br>
              <a:rPr lang="ru-RU" sz="1600" b="0" dirty="0">
                <a:solidFill>
                  <a:schemeClr val="tx1"/>
                </a:solidFill>
                <a:effectLst/>
                <a:latin typeface="Times New Roman" pitchFamily="18" charset="0"/>
                <a:cs typeface="Times New Roman" pitchFamily="18" charset="0"/>
              </a:rPr>
            </a:br>
            <a:r>
              <a:rPr lang="ru-RU" sz="1600" b="0" dirty="0">
                <a:solidFill>
                  <a:srgbClr val="FF0000"/>
                </a:solidFill>
                <a:effectLst/>
                <a:latin typeface="Times New Roman" pitchFamily="18" charset="0"/>
                <a:cs typeface="Times New Roman" pitchFamily="18" charset="0"/>
              </a:rPr>
              <a:t> </a:t>
            </a:r>
            <a:br>
              <a:rPr lang="ru-RU" sz="1600" b="0" dirty="0">
                <a:solidFill>
                  <a:srgbClr val="FF0000"/>
                </a:solidFill>
                <a:effectLst/>
                <a:latin typeface="Times New Roman" pitchFamily="18" charset="0"/>
                <a:cs typeface="Times New Roman" pitchFamily="18" charset="0"/>
              </a:rPr>
            </a:br>
            <a:endParaRPr lang="ru-RU" sz="1600" b="0" dirty="0">
              <a:solidFill>
                <a:srgbClr val="FF0000"/>
              </a:solidFill>
              <a:latin typeface="Times New Roman" pitchFamily="18" charset="0"/>
              <a:cs typeface="Times New Roman" pitchFamily="18" charset="0"/>
            </a:endParaRPr>
          </a:p>
        </p:txBody>
      </p:sp>
      <p:sp>
        <p:nvSpPr>
          <p:cNvPr id="9" name="Текст 8"/>
          <p:cNvSpPr>
            <a:spLocks noGrp="1"/>
          </p:cNvSpPr>
          <p:nvPr>
            <p:ph type="body" idx="1"/>
          </p:nvPr>
        </p:nvSpPr>
        <p:spPr>
          <a:xfrm>
            <a:off x="4067944" y="3429000"/>
            <a:ext cx="4716016" cy="3240360"/>
          </a:xfrm>
        </p:spPr>
        <p:txBody>
          <a:bodyPr>
            <a:noAutofit/>
          </a:bodyPr>
          <a:lstStyle/>
          <a:p>
            <a:pPr>
              <a:buNone/>
            </a:pPr>
            <a:r>
              <a:rPr lang="ru-RU" sz="1600" dirty="0" smtClean="0"/>
              <a:t>	</a:t>
            </a:r>
            <a:endParaRPr lang="ru-RU" sz="1600" dirty="0"/>
          </a:p>
        </p:txBody>
      </p:sp>
    </p:spTree>
    <p:extLst>
      <p:ext uri="{BB962C8B-B14F-4D97-AF65-F5344CB8AC3E}">
        <p14:creationId xmlns:p14="http://schemas.microsoft.com/office/powerpoint/2010/main" val="1162924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4646998" y="1205064"/>
            <a:ext cx="3929090" cy="2592288"/>
          </a:xfrm>
          <a:prstGeom prst="rect">
            <a:avLst/>
          </a:prstGeom>
          <a:solidFill>
            <a:schemeClr val="bg1">
              <a:alpha val="0"/>
            </a:schemeClr>
          </a:solidFill>
        </p:spPr>
        <p:txBody>
          <a:bodyPr vert="horz" lIns="91440" tIns="45720" rIns="91440" bIns="45720" rtlCol="0">
            <a:normAutofit/>
          </a:bodyPr>
          <a:lstStyle/>
          <a:p>
            <a:pPr marL="342900" lvl="0" indent="19050" algn="ctr">
              <a:spcBef>
                <a:spcPct val="20000"/>
              </a:spcBef>
            </a:pPr>
            <a:endParaRPr kumimoji="0" lang="ru-RU" sz="4800" b="1" i="0" u="none" strike="noStrike" kern="1200" cap="none" spc="0" normalizeH="0" baseline="0" noProof="0" dirty="0" smtClean="0">
              <a:ln>
                <a:noFill/>
              </a:ln>
              <a:solidFill>
                <a:schemeClr val="tx1"/>
              </a:solidFill>
              <a:effectLst/>
              <a:uLnTx/>
              <a:uFillTx/>
            </a:endParaRPr>
          </a:p>
        </p:txBody>
      </p:sp>
      <p:sp>
        <p:nvSpPr>
          <p:cNvPr id="2" name="Прямоугольник 1"/>
          <p:cNvSpPr/>
          <p:nvPr/>
        </p:nvSpPr>
        <p:spPr>
          <a:xfrm>
            <a:off x="0" y="15791"/>
            <a:ext cx="9144000" cy="584775"/>
          </a:xfrm>
          <a:prstGeom prst="rect">
            <a:avLst/>
          </a:prstGeom>
          <a:noFill/>
        </p:spPr>
        <p:txBody>
          <a:bodyPr wrap="square" lIns="91440" tIns="45720" rIns="91440" bIns="45720">
            <a:spAutoFit/>
          </a:bodyPr>
          <a:lstStyle/>
          <a:p>
            <a:pPr algn="ctr"/>
            <a:r>
              <a:rPr lang="ru-RU" sz="3200" b="1" dirty="0" smtClean="0">
                <a:solidFill>
                  <a:srgbClr val="FF0000"/>
                </a:solidFill>
              </a:rPr>
              <a:t>Направления инновационной деятельности</a:t>
            </a:r>
            <a:endParaRPr lang="ru-RU"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746008420"/>
              </p:ext>
            </p:extLst>
          </p:nvPr>
        </p:nvGraphicFramePr>
        <p:xfrm>
          <a:off x="71500" y="607745"/>
          <a:ext cx="9001000" cy="6165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Текст 8"/>
          <p:cNvSpPr>
            <a:spLocks noGrp="1"/>
          </p:cNvSpPr>
          <p:nvPr>
            <p:ph type="body" idx="1"/>
          </p:nvPr>
        </p:nvSpPr>
        <p:spPr>
          <a:xfrm>
            <a:off x="4067944" y="3429000"/>
            <a:ext cx="4716016" cy="3240360"/>
          </a:xfrm>
        </p:spPr>
        <p:txBody>
          <a:bodyPr>
            <a:noAutofit/>
          </a:bodyPr>
          <a:lstStyle/>
          <a:p>
            <a:pPr>
              <a:buNone/>
            </a:pPr>
            <a:r>
              <a:rPr lang="ru-RU" sz="1600" dirty="0" smtClean="0"/>
              <a:t>	</a:t>
            </a:r>
            <a:endParaRPr lang="ru-RU" sz="1600" dirty="0"/>
          </a:p>
        </p:txBody>
      </p:sp>
    </p:spTree>
    <p:extLst>
      <p:ext uri="{BB962C8B-B14F-4D97-AF65-F5344CB8AC3E}">
        <p14:creationId xmlns:p14="http://schemas.microsoft.com/office/powerpoint/2010/main" val="2755427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4191631" y="1236959"/>
            <a:ext cx="3929090" cy="2592288"/>
          </a:xfrm>
          <a:prstGeom prst="rect">
            <a:avLst/>
          </a:prstGeom>
          <a:solidFill>
            <a:schemeClr val="bg1">
              <a:alpha val="0"/>
            </a:schemeClr>
          </a:solidFill>
        </p:spPr>
        <p:txBody>
          <a:bodyPr vert="horz" lIns="91440" tIns="45720" rIns="91440" bIns="45720" rtlCol="0">
            <a:normAutofit/>
          </a:bodyPr>
          <a:lstStyle/>
          <a:p>
            <a:pPr marL="342900" lvl="0" indent="19050" algn="ctr">
              <a:spcBef>
                <a:spcPct val="20000"/>
              </a:spcBef>
            </a:pPr>
            <a:endParaRPr kumimoji="0" lang="ru-RU" sz="4800" b="1" i="0" u="none" strike="noStrike" kern="1200" cap="none" spc="0" normalizeH="0" baseline="0" noProof="0" dirty="0" smtClean="0">
              <a:ln>
                <a:noFill/>
              </a:ln>
              <a:solidFill>
                <a:schemeClr val="tx1"/>
              </a:solidFill>
              <a:effectLst/>
              <a:uLnTx/>
              <a:uFillTx/>
            </a:endParaRPr>
          </a:p>
        </p:txBody>
      </p:sp>
      <p:sp>
        <p:nvSpPr>
          <p:cNvPr id="2" name="Прямоугольник 1"/>
          <p:cNvSpPr/>
          <p:nvPr/>
        </p:nvSpPr>
        <p:spPr>
          <a:xfrm>
            <a:off x="0" y="11410"/>
            <a:ext cx="9144000" cy="2062103"/>
          </a:xfrm>
          <a:prstGeom prst="rect">
            <a:avLst/>
          </a:prstGeom>
          <a:noFill/>
        </p:spPr>
        <p:txBody>
          <a:bodyPr wrap="square" lIns="91440" tIns="45720" rIns="91440" bIns="45720">
            <a:spAutoFit/>
          </a:bodyPr>
          <a:lstStyle/>
          <a:p>
            <a:pPr algn="ctr"/>
            <a:r>
              <a:rPr lang="ru-RU" sz="3200" b="1" dirty="0">
                <a:solidFill>
                  <a:srgbClr val="FF0000"/>
                </a:solidFill>
              </a:rPr>
              <a:t>Реализация инновационных педагогических     проектов и программ</a:t>
            </a:r>
            <a:endParaRPr lang="ru-RU" sz="3200" dirty="0">
              <a:solidFill>
                <a:srgbClr val="FF0000"/>
              </a:solidFill>
            </a:endParaRPr>
          </a:p>
          <a:p>
            <a:r>
              <a:rPr lang="ru-RU" sz="3200" dirty="0"/>
              <a:t> </a:t>
            </a:r>
          </a:p>
          <a:p>
            <a:pPr algn="ctr"/>
            <a:endParaRPr lang="ru-RU"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9" name="Текст 8"/>
          <p:cNvSpPr>
            <a:spLocks noGrp="1"/>
          </p:cNvSpPr>
          <p:nvPr>
            <p:ph type="body" idx="1"/>
          </p:nvPr>
        </p:nvSpPr>
        <p:spPr>
          <a:xfrm>
            <a:off x="4067944" y="3429000"/>
            <a:ext cx="4716016" cy="3240360"/>
          </a:xfrm>
        </p:spPr>
        <p:txBody>
          <a:bodyPr>
            <a:noAutofit/>
          </a:bodyPr>
          <a:lstStyle/>
          <a:p>
            <a:pPr>
              <a:buNone/>
            </a:pPr>
            <a:r>
              <a:rPr lang="ru-RU" sz="1600" dirty="0" smtClean="0"/>
              <a:t>	</a:t>
            </a:r>
            <a:endParaRPr lang="ru-RU" sz="1600" dirty="0"/>
          </a:p>
        </p:txBody>
      </p:sp>
      <p:sp>
        <p:nvSpPr>
          <p:cNvPr id="4" name="Прямоугольник 3"/>
          <p:cNvSpPr/>
          <p:nvPr/>
        </p:nvSpPr>
        <p:spPr>
          <a:xfrm>
            <a:off x="1898" y="1236959"/>
            <a:ext cx="4858133" cy="677108"/>
          </a:xfrm>
          <a:prstGeom prst="rect">
            <a:avLst/>
          </a:prstGeom>
        </p:spPr>
        <p:txBody>
          <a:bodyPr wrap="square">
            <a:spAutoFit/>
          </a:bodyPr>
          <a:lstStyle/>
          <a:p>
            <a:r>
              <a:rPr lang="ru-RU" sz="2000" b="1" i="1" dirty="0">
                <a:solidFill>
                  <a:schemeClr val="accent4">
                    <a:lumMod val="50000"/>
                  </a:schemeClr>
                </a:solidFill>
                <a:effectLst>
                  <a:outerShdw blurRad="38100" dist="38100" dir="2700000" algn="tl">
                    <a:srgbClr val="000000">
                      <a:alpha val="43137"/>
                    </a:srgbClr>
                  </a:outerShdw>
                </a:effectLst>
              </a:rPr>
              <a:t>Школа — социокультурный центр села</a:t>
            </a:r>
            <a:endParaRPr lang="ru-RU" sz="2000" dirty="0">
              <a:solidFill>
                <a:schemeClr val="accent4">
                  <a:lumMod val="50000"/>
                </a:schemeClr>
              </a:solidFill>
              <a:effectLst>
                <a:outerShdw blurRad="38100" dist="38100" dir="2700000" algn="tl">
                  <a:srgbClr val="000000">
                    <a:alpha val="43137"/>
                  </a:srgbClr>
                </a:outerShdw>
              </a:effectLst>
            </a:endParaRPr>
          </a:p>
          <a:p>
            <a:r>
              <a:rPr lang="ru-RU" dirty="0"/>
              <a:t>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1909" y="1137450"/>
            <a:ext cx="2448272" cy="1834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21088"/>
            <a:ext cx="2495404"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Прямоугольник 4"/>
          <p:cNvSpPr/>
          <p:nvPr/>
        </p:nvSpPr>
        <p:spPr>
          <a:xfrm>
            <a:off x="107504" y="2041547"/>
            <a:ext cx="6048672" cy="1938992"/>
          </a:xfrm>
          <a:prstGeom prst="rect">
            <a:avLst/>
          </a:prstGeom>
        </p:spPr>
        <p:txBody>
          <a:bodyPr wrap="square">
            <a:spAutoFit/>
          </a:bodyPr>
          <a:lstStyle/>
          <a:p>
            <a:r>
              <a:rPr lang="ru-RU" sz="2000" b="1" u="sng" dirty="0">
                <a:latin typeface="Times New Roman" pitchFamily="18" charset="0"/>
                <a:cs typeface="Times New Roman" pitchFamily="18" charset="0"/>
              </a:rPr>
              <a:t>Инновационная идея: </a:t>
            </a:r>
            <a:r>
              <a:rPr lang="ru-RU" sz="2000" dirty="0">
                <a:latin typeface="Times New Roman" pitchFamily="18" charset="0"/>
                <a:cs typeface="Times New Roman" pitchFamily="18" charset="0"/>
              </a:rPr>
              <a:t>интеграция всех имеющихся на территории сельского поселения социокультурных ресурсов в целях создания условий для саморазвития, самореализации и жизненного самоопределения всех субъектов образовательного пространства.          </a:t>
            </a:r>
          </a:p>
          <a:p>
            <a:r>
              <a:rPr lang="ru-RU" sz="2000" dirty="0">
                <a:latin typeface="Times New Roman" pitchFamily="18" charset="0"/>
                <a:cs typeface="Times New Roman" pitchFamily="18" charset="0"/>
              </a:rPr>
              <a:t> </a:t>
            </a:r>
          </a:p>
        </p:txBody>
      </p:sp>
      <p:sp>
        <p:nvSpPr>
          <p:cNvPr id="10" name="Прямоугольник 9"/>
          <p:cNvSpPr/>
          <p:nvPr/>
        </p:nvSpPr>
        <p:spPr>
          <a:xfrm>
            <a:off x="4025909" y="4077072"/>
            <a:ext cx="4572000" cy="2308324"/>
          </a:xfrm>
          <a:prstGeom prst="rect">
            <a:avLst/>
          </a:prstGeom>
        </p:spPr>
        <p:txBody>
          <a:bodyPr>
            <a:spAutoFit/>
          </a:bodyPr>
          <a:lstStyle/>
          <a:p>
            <a:r>
              <a:rPr lang="ru-RU" b="1" i="1" u="sng" dirty="0">
                <a:latin typeface="Times New Roman" pitchFamily="18" charset="0"/>
                <a:cs typeface="Times New Roman" pitchFamily="18" charset="0"/>
              </a:rPr>
              <a:t>Цель:</a:t>
            </a:r>
            <a:r>
              <a:rPr lang="ru-RU" dirty="0">
                <a:latin typeface="Times New Roman" pitchFamily="18" charset="0"/>
                <a:cs typeface="Times New Roman" pitchFamily="18" charset="0"/>
              </a:rPr>
              <a:t> содействие развитию индивидуальности обучающихся посредством формирования благоприятной среды для саморазвития и самовыражения ребенка, использования индивидуально-ориентированных форм и способов педагогического взаимодействия.</a:t>
            </a:r>
          </a:p>
          <a:p>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715758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11410"/>
            <a:ext cx="9144000" cy="1200329"/>
          </a:xfrm>
          <a:prstGeom prst="rect">
            <a:avLst/>
          </a:prstGeom>
          <a:noFill/>
        </p:spPr>
        <p:txBody>
          <a:bodyPr wrap="square" lIns="91440" tIns="45720" rIns="91440" bIns="45720">
            <a:spAutoFit/>
          </a:bodyPr>
          <a:lstStyle/>
          <a:p>
            <a:pPr algn="ctr"/>
            <a:r>
              <a:rPr lang="ru-RU" sz="3600" b="1" dirty="0">
                <a:solidFill>
                  <a:srgbClr val="FF0000"/>
                </a:solidFill>
              </a:rPr>
              <a:t>Основные результаты реализации </a:t>
            </a:r>
            <a:endParaRPr lang="ru-RU" sz="3600" dirty="0">
              <a:solidFill>
                <a:srgbClr val="FF0000"/>
              </a:solidFill>
            </a:endParaRPr>
          </a:p>
          <a:p>
            <a:pPr algn="ctr"/>
            <a:r>
              <a:rPr lang="ru-RU" sz="3600" b="1" dirty="0">
                <a:solidFill>
                  <a:srgbClr val="FF0000"/>
                </a:solidFill>
              </a:rPr>
              <a:t>программы </a:t>
            </a:r>
            <a:r>
              <a:rPr lang="ru-RU" sz="3600" b="1" dirty="0" smtClean="0">
                <a:solidFill>
                  <a:srgbClr val="FF0000"/>
                </a:solidFill>
              </a:rPr>
              <a:t>развития</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9" name="Текст 8"/>
          <p:cNvSpPr>
            <a:spLocks noGrp="1"/>
          </p:cNvSpPr>
          <p:nvPr>
            <p:ph type="body" idx="1"/>
          </p:nvPr>
        </p:nvSpPr>
        <p:spPr>
          <a:xfrm>
            <a:off x="4067944" y="3789040"/>
            <a:ext cx="4716016" cy="3240360"/>
          </a:xfrm>
        </p:spPr>
        <p:txBody>
          <a:bodyPr>
            <a:noAutofit/>
          </a:bodyPr>
          <a:lstStyle/>
          <a:p>
            <a:pPr>
              <a:buNone/>
            </a:pPr>
            <a:r>
              <a:rPr lang="ru-RU" sz="1600" dirty="0" smtClean="0"/>
              <a:t>	</a:t>
            </a:r>
            <a:endParaRPr lang="ru-RU" sz="1600" dirty="0"/>
          </a:p>
        </p:txBody>
      </p:sp>
      <p:sp>
        <p:nvSpPr>
          <p:cNvPr id="5" name="Прямоугольник 4"/>
          <p:cNvSpPr/>
          <p:nvPr/>
        </p:nvSpPr>
        <p:spPr>
          <a:xfrm>
            <a:off x="107504" y="2054589"/>
            <a:ext cx="6048672" cy="369332"/>
          </a:xfrm>
          <a:prstGeom prst="rect">
            <a:avLst/>
          </a:prstGeom>
        </p:spPr>
        <p:txBody>
          <a:bodyPr wrap="square">
            <a:spAutoFit/>
          </a:bodyPr>
          <a:lstStyle/>
          <a:p>
            <a:r>
              <a:rPr lang="ru-RU" dirty="0"/>
              <a:t> </a:t>
            </a:r>
          </a:p>
        </p:txBody>
      </p:sp>
      <p:graphicFrame>
        <p:nvGraphicFramePr>
          <p:cNvPr id="8" name="Схема 7"/>
          <p:cNvGraphicFramePr/>
          <p:nvPr>
            <p:extLst>
              <p:ext uri="{D42A27DB-BD31-4B8C-83A1-F6EECF244321}">
                <p14:modId xmlns:p14="http://schemas.microsoft.com/office/powerpoint/2010/main" val="3033197401"/>
              </p:ext>
            </p:extLst>
          </p:nvPr>
        </p:nvGraphicFramePr>
        <p:xfrm>
          <a:off x="467544" y="1340768"/>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691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2771800" y="1052736"/>
            <a:ext cx="6107964" cy="928694"/>
          </a:xfrm>
          <a:prstGeom prst="rect">
            <a:avLst/>
          </a:prstGeom>
          <a:solidFill>
            <a:schemeClr val="bg1">
              <a:alpha val="0"/>
            </a:schemeClr>
          </a:solidFill>
        </p:spPr>
        <p:txBody>
          <a:bodyPr vert="horz" lIns="91440" tIns="45720" rIns="91440" bIns="45720" rtlCol="0">
            <a:no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1" u="none" strike="noStrike" kern="1200" cap="none" spc="0" normalizeH="0" baseline="0" noProof="0" dirty="0" smtClean="0">
              <a:ln>
                <a:noFill/>
              </a:ln>
              <a:solidFill>
                <a:srgbClr val="FF0000"/>
              </a:solidFill>
              <a:effectLst/>
              <a:uLnTx/>
              <a:uFillTx/>
            </a:endParaRPr>
          </a:p>
        </p:txBody>
      </p:sp>
      <p:sp>
        <p:nvSpPr>
          <p:cNvPr id="8" name="Содержимое 2"/>
          <p:cNvSpPr txBox="1">
            <a:spLocks/>
          </p:cNvSpPr>
          <p:nvPr/>
        </p:nvSpPr>
        <p:spPr>
          <a:xfrm>
            <a:off x="0" y="4929198"/>
            <a:ext cx="4357686" cy="357190"/>
          </a:xfrm>
          <a:prstGeom prst="rect">
            <a:avLst/>
          </a:prstGeom>
          <a:solidFill>
            <a:schemeClr val="bg1">
              <a:alpha val="0"/>
            </a:schemeClr>
          </a:solidFill>
        </p:spPr>
        <p:txBody>
          <a:bodyPr vert="horz" lIns="91440" tIns="45720" rIns="91440" bIns="45720" rtlCol="0">
            <a:noAutofit/>
          </a:bodyPr>
          <a:lstStyle/>
          <a:p>
            <a:pPr marL="342900" marR="0" lvl="0" indent="371475"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Заголовок 5"/>
          <p:cNvSpPr>
            <a:spLocks noGrp="1"/>
          </p:cNvSpPr>
          <p:nvPr>
            <p:ph type="title"/>
          </p:nvPr>
        </p:nvSpPr>
        <p:spPr>
          <a:xfrm>
            <a:off x="107504" y="188640"/>
            <a:ext cx="7382530" cy="1000132"/>
          </a:xfrm>
        </p:spPr>
        <p:txBody>
          <a:bodyPr>
            <a:normAutofit fontScale="90000"/>
          </a:bodyPr>
          <a:lstStyle/>
          <a:p>
            <a:pPr algn="l"/>
            <a:r>
              <a:rPr lang="ru-RU"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Содержимое 5"/>
          <p:cNvSpPr>
            <a:spLocks noGrp="1"/>
          </p:cNvSpPr>
          <p:nvPr>
            <p:ph idx="1"/>
          </p:nvPr>
        </p:nvSpPr>
        <p:spPr>
          <a:xfrm>
            <a:off x="179512" y="104191"/>
            <a:ext cx="5184576" cy="1864798"/>
          </a:xfrm>
        </p:spPr>
        <p:txBody>
          <a:bodyPr>
            <a:noAutofit/>
          </a:bodyPr>
          <a:lstStyle/>
          <a:p>
            <a:pPr>
              <a:buNone/>
            </a:pPr>
            <a:r>
              <a:rPr lang="ru-RU" sz="2400" b="1" dirty="0" smtClean="0">
                <a:solidFill>
                  <a:srgbClr val="FF0000"/>
                </a:solidFill>
              </a:rPr>
              <a:t>Светлые, уютные учебные</a:t>
            </a:r>
            <a:br>
              <a:rPr lang="ru-RU" sz="2400" b="1" dirty="0" smtClean="0">
                <a:solidFill>
                  <a:srgbClr val="FF0000"/>
                </a:solidFill>
              </a:rPr>
            </a:br>
            <a:r>
              <a:rPr lang="ru-RU" sz="2400" b="1" dirty="0" smtClean="0">
                <a:solidFill>
                  <a:srgbClr val="FF0000"/>
                </a:solidFill>
              </a:rPr>
              <a:t>кабинеты, оснащенные в соответствии</a:t>
            </a:r>
            <a:br>
              <a:rPr lang="ru-RU" sz="2400" b="1" dirty="0" smtClean="0">
                <a:solidFill>
                  <a:srgbClr val="FF0000"/>
                </a:solidFill>
              </a:rPr>
            </a:br>
            <a:r>
              <a:rPr lang="ru-RU" sz="2400" b="1" dirty="0" smtClean="0">
                <a:solidFill>
                  <a:srgbClr val="FF0000"/>
                </a:solidFill>
              </a:rPr>
              <a:t> с современными требованиями</a:t>
            </a:r>
            <a:endParaRPr lang="ru-RU" sz="2400" b="1" dirty="0"/>
          </a:p>
        </p:txBody>
      </p:sp>
      <p:pic>
        <p:nvPicPr>
          <p:cNvPr id="4098" name="Picture 2" descr="C:\Users\Татьяна\Pictures\Новая папка\IMG_1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04191"/>
            <a:ext cx="2889658" cy="216724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Татьяна\Pictures\Новая папка\IMG_14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52097"/>
            <a:ext cx="2952328" cy="22142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Татьяна\Pictures\Новая папка\IMG_1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463799"/>
            <a:ext cx="2952328" cy="221424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Татьяна\Pictures\Новая папка\IMG_11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2050" y="2830624"/>
            <a:ext cx="2247714" cy="29969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Татьяна\Pictures\Новая папка\IMG_11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485" y="4797152"/>
            <a:ext cx="2954448" cy="20608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10100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0317" y="4797152"/>
            <a:ext cx="3073836" cy="206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5" descr="C:\Users\Татьяна\Pictures\Новая папка\IMG_11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4450" y="2983024"/>
            <a:ext cx="2247714" cy="2996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2627784" y="3004362"/>
            <a:ext cx="6516216" cy="928694"/>
          </a:xfrm>
          <a:prstGeom prst="rect">
            <a:avLst/>
          </a:prstGeom>
          <a:solidFill>
            <a:schemeClr val="bg1">
              <a:alpha val="0"/>
            </a:schemeClr>
          </a:solidFill>
        </p:spPr>
        <p:txBody>
          <a:bodyPr vert="horz" lIns="91440" tIns="45720" rIns="91440" bIns="45720" rtlCol="0">
            <a:noAutofit/>
          </a:bodyPr>
          <a:lstStyle/>
          <a:p>
            <a:pPr marL="342900" lvl="0" indent="371475" algn="ctr">
              <a:spcBef>
                <a:spcPct val="20000"/>
              </a:spcBef>
              <a:defRPr/>
            </a:pPr>
            <a:r>
              <a:rPr lang="ru-RU" sz="3600" b="1" dirty="0" smtClean="0">
                <a:solidFill>
                  <a:srgbClr val="FF0000"/>
                </a:solidFill>
              </a:rPr>
              <a:t>Светлый большой спортзал</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kumimoji="0" lang="ru-RU" sz="3600" b="1" i="1" u="none" strike="noStrike" kern="1200" cap="none" spc="0" normalizeH="0" baseline="0" noProof="0" dirty="0" smtClean="0">
              <a:ln>
                <a:noFill/>
              </a:ln>
              <a:solidFill>
                <a:srgbClr val="FF0000"/>
              </a:solidFill>
              <a:effectLst/>
              <a:uLnTx/>
              <a:uFillTx/>
            </a:endParaRPr>
          </a:p>
        </p:txBody>
      </p:sp>
      <p:sp>
        <p:nvSpPr>
          <p:cNvPr id="8" name="Содержимое 2"/>
          <p:cNvSpPr txBox="1">
            <a:spLocks/>
          </p:cNvSpPr>
          <p:nvPr/>
        </p:nvSpPr>
        <p:spPr>
          <a:xfrm>
            <a:off x="0" y="4929198"/>
            <a:ext cx="4357686" cy="357190"/>
          </a:xfrm>
          <a:prstGeom prst="rect">
            <a:avLst/>
          </a:prstGeom>
          <a:solidFill>
            <a:schemeClr val="bg1">
              <a:alpha val="0"/>
            </a:schemeClr>
          </a:solidFill>
        </p:spPr>
        <p:txBody>
          <a:bodyPr vert="horz" lIns="91440" tIns="45720" rIns="91440" bIns="45720" rtlCol="0">
            <a:noAutofit/>
          </a:bodyPr>
          <a:lstStyle/>
          <a:p>
            <a:pPr marL="342900" marR="0" lvl="0" indent="371475"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Заголовок 5"/>
          <p:cNvSpPr>
            <a:spLocks noGrp="1"/>
          </p:cNvSpPr>
          <p:nvPr>
            <p:ph type="title"/>
          </p:nvPr>
        </p:nvSpPr>
        <p:spPr>
          <a:xfrm>
            <a:off x="107504" y="404664"/>
            <a:ext cx="8064896" cy="784108"/>
          </a:xfrm>
        </p:spPr>
        <p:txBody>
          <a:bodyPr>
            <a:noAutofit/>
          </a:bodyPr>
          <a:lstStyle/>
          <a:p>
            <a:pPr algn="l"/>
            <a:r>
              <a:rPr lang="ru-RU" sz="3600" dirty="0" smtClean="0">
                <a:solidFill>
                  <a:srgbClr val="FF0000"/>
                </a:solidFill>
                <a:latin typeface="+mn-lt"/>
              </a:rPr>
              <a:t/>
            </a:r>
            <a:br>
              <a:rPr lang="ru-RU" sz="3600" dirty="0" smtClean="0">
                <a:solidFill>
                  <a:srgbClr val="FF0000"/>
                </a:solidFill>
                <a:latin typeface="+mn-lt"/>
              </a:rPr>
            </a:br>
            <a:r>
              <a:rPr lang="ru-RU" sz="36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r>
            <a:br>
              <a:rPr lang="ru-RU" sz="36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br>
            <a:endParaRPr lang="ru-RU" sz="36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pic>
        <p:nvPicPr>
          <p:cNvPr id="12291" name="Picture 3" descr="F:\Фото\Школа\Школа\библиотека1.jpg"/>
          <p:cNvPicPr>
            <a:picLocks noChangeAspect="1" noChangeArrowheads="1"/>
          </p:cNvPicPr>
          <p:nvPr/>
        </p:nvPicPr>
        <p:blipFill>
          <a:blip r:embed="rId3" cstate="print"/>
          <a:srcRect/>
          <a:stretch>
            <a:fillRect/>
          </a:stretch>
        </p:blipFill>
        <p:spPr bwMode="auto">
          <a:xfrm>
            <a:off x="385109" y="674620"/>
            <a:ext cx="3538632"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4" name="Picture 6" descr="F:\Фото\Школа\Откр. меропр\День здоровья 19.2.2009\P1120003.JPG"/>
          <p:cNvPicPr>
            <a:picLocks noChangeAspect="1" noChangeArrowheads="1"/>
          </p:cNvPicPr>
          <p:nvPr/>
        </p:nvPicPr>
        <p:blipFill>
          <a:blip r:embed="rId4" cstate="print"/>
          <a:srcRect/>
          <a:stretch>
            <a:fillRect/>
          </a:stretch>
        </p:blipFill>
        <p:spPr bwMode="auto">
          <a:xfrm>
            <a:off x="4644008" y="3933056"/>
            <a:ext cx="3744416" cy="2817974"/>
          </a:xfrm>
          <a:prstGeom prst="rect">
            <a:avLst/>
          </a:prstGeom>
          <a:ln>
            <a:noFill/>
          </a:ln>
          <a:effectLst>
            <a:softEdge rad="112500"/>
          </a:effectLst>
        </p:spPr>
      </p:pic>
      <p:sp>
        <p:nvSpPr>
          <p:cNvPr id="3" name="Объект 2"/>
          <p:cNvSpPr>
            <a:spLocks noGrp="1"/>
          </p:cNvSpPr>
          <p:nvPr>
            <p:ph idx="1"/>
          </p:nvPr>
        </p:nvSpPr>
        <p:spPr>
          <a:xfrm>
            <a:off x="490948" y="2231840"/>
            <a:ext cx="1128724" cy="4234233"/>
          </a:xfrm>
        </p:spPr>
        <p:txBody>
          <a:bodyPr/>
          <a:lstStyle/>
          <a:p>
            <a:endParaRPr lang="ru-RU" dirty="0"/>
          </a:p>
        </p:txBody>
      </p:sp>
      <p:pic>
        <p:nvPicPr>
          <p:cNvPr id="4099" name="Picture 3" descr="C:\Users\Татьяна\Pictures\Фото\Школа\Откр. меропр\День здоровья 19.2.2009\с1 (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001" y="4000825"/>
            <a:ext cx="3666940" cy="2750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3" descr="C:\Users\Татьяна\Pictures\Новая папка\IMG_128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404664"/>
            <a:ext cx="3096344" cy="2322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Прямоугольник 1"/>
          <p:cNvSpPr/>
          <p:nvPr/>
        </p:nvSpPr>
        <p:spPr>
          <a:xfrm>
            <a:off x="127833" y="28650"/>
            <a:ext cx="4102020" cy="646331"/>
          </a:xfrm>
          <a:prstGeom prst="rect">
            <a:avLst/>
          </a:prstGeom>
          <a:noFill/>
        </p:spPr>
        <p:txBody>
          <a:bodyPr wrap="none" lIns="91440" tIns="45720" rIns="91440" bIns="45720">
            <a:spAutoFit/>
          </a:bodyPr>
          <a:lstStyle/>
          <a:p>
            <a:pPr algn="ct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Уютная библиотека</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2771800" y="1052736"/>
            <a:ext cx="6107964" cy="928694"/>
          </a:xfrm>
          <a:prstGeom prst="rect">
            <a:avLst/>
          </a:prstGeom>
          <a:solidFill>
            <a:schemeClr val="bg1">
              <a:alpha val="0"/>
            </a:schemeClr>
          </a:solidFill>
        </p:spPr>
        <p:txBody>
          <a:bodyPr vert="horz" lIns="91440" tIns="45720" rIns="91440" bIns="45720" rtlCol="0">
            <a:no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1" u="none" strike="noStrike" kern="1200" cap="none" spc="0" normalizeH="0" baseline="0" noProof="0" dirty="0" smtClean="0">
              <a:ln>
                <a:noFill/>
              </a:ln>
              <a:solidFill>
                <a:srgbClr val="FF0000"/>
              </a:solidFill>
              <a:effectLst/>
              <a:uLnTx/>
              <a:uFillTx/>
            </a:endParaRPr>
          </a:p>
        </p:txBody>
      </p:sp>
      <p:sp>
        <p:nvSpPr>
          <p:cNvPr id="8" name="Содержимое 2"/>
          <p:cNvSpPr txBox="1">
            <a:spLocks/>
          </p:cNvSpPr>
          <p:nvPr/>
        </p:nvSpPr>
        <p:spPr>
          <a:xfrm>
            <a:off x="0" y="4929198"/>
            <a:ext cx="4357686" cy="357190"/>
          </a:xfrm>
          <a:prstGeom prst="rect">
            <a:avLst/>
          </a:prstGeom>
          <a:solidFill>
            <a:schemeClr val="bg1">
              <a:alpha val="0"/>
            </a:schemeClr>
          </a:solidFill>
        </p:spPr>
        <p:txBody>
          <a:bodyPr vert="horz" lIns="91440" tIns="45720" rIns="91440" bIns="45720" rtlCol="0">
            <a:noAutofit/>
          </a:bodyPr>
          <a:lstStyle/>
          <a:p>
            <a:pPr marL="342900" marR="0" lvl="0" indent="371475"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Заголовок 5"/>
          <p:cNvSpPr>
            <a:spLocks noGrp="1"/>
          </p:cNvSpPr>
          <p:nvPr>
            <p:ph type="title"/>
          </p:nvPr>
        </p:nvSpPr>
        <p:spPr>
          <a:xfrm>
            <a:off x="107504" y="188640"/>
            <a:ext cx="8496944" cy="1000132"/>
          </a:xfrm>
        </p:spPr>
        <p:txBody>
          <a:bodyPr>
            <a:normAutofit fontScale="90000"/>
          </a:bodyPr>
          <a:lstStyle/>
          <a:p>
            <a:pPr algn="l"/>
            <a:r>
              <a:rPr lang="ru-RU"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r>
            <a:br>
              <a:rPr lang="ru-RU"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br>
            <a:endParaRPr lang="ru-RU"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pic>
        <p:nvPicPr>
          <p:cNvPr id="13314" name="Picture 2" descr="F:\Фото\Школа\Школа\столовая.jpg"/>
          <p:cNvPicPr>
            <a:picLocks noGrp="1" noChangeAspect="1" noChangeArrowheads="1"/>
          </p:cNvPicPr>
          <p:nvPr>
            <p:ph idx="1"/>
          </p:nvPr>
        </p:nvPicPr>
        <p:blipFill>
          <a:blip r:embed="rId2" cstate="print"/>
          <a:srcRect/>
          <a:stretch>
            <a:fillRect/>
          </a:stretch>
        </p:blipFill>
        <p:spPr bwMode="auto">
          <a:xfrm>
            <a:off x="467544" y="1203397"/>
            <a:ext cx="3648405" cy="2736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23528" y="139532"/>
            <a:ext cx="5893728" cy="646331"/>
          </a:xfrm>
          <a:prstGeom prst="rect">
            <a:avLst/>
          </a:prstGeom>
          <a:noFill/>
        </p:spPr>
        <p:txBody>
          <a:bodyPr wrap="none" lIns="91440" tIns="45720" rIns="91440" bIns="45720">
            <a:spAutoFit/>
          </a:bodyPr>
          <a:lstStyle/>
          <a:p>
            <a:pPr algn="ct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Солнечная, уютная столовая</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2771800" y="1052736"/>
            <a:ext cx="6107964" cy="928694"/>
          </a:xfrm>
          <a:prstGeom prst="rect">
            <a:avLst/>
          </a:prstGeom>
          <a:solidFill>
            <a:schemeClr val="bg1">
              <a:alpha val="0"/>
            </a:schemeClr>
          </a:solidFill>
        </p:spPr>
        <p:txBody>
          <a:bodyPr vert="horz" lIns="91440" tIns="45720" rIns="91440" bIns="45720" rtlCol="0">
            <a:no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1" u="none" strike="noStrike" kern="1200" cap="none" spc="0" normalizeH="0" baseline="0" noProof="0" dirty="0" smtClean="0">
              <a:ln>
                <a:noFill/>
              </a:ln>
              <a:solidFill>
                <a:srgbClr val="FF0000"/>
              </a:solidFill>
              <a:effectLst/>
              <a:uLnTx/>
              <a:uFillTx/>
            </a:endParaRPr>
          </a:p>
        </p:txBody>
      </p:sp>
      <p:sp>
        <p:nvSpPr>
          <p:cNvPr id="8" name="Содержимое 2"/>
          <p:cNvSpPr txBox="1">
            <a:spLocks/>
          </p:cNvSpPr>
          <p:nvPr/>
        </p:nvSpPr>
        <p:spPr>
          <a:xfrm>
            <a:off x="0" y="4929198"/>
            <a:ext cx="4357686" cy="357190"/>
          </a:xfrm>
          <a:prstGeom prst="rect">
            <a:avLst/>
          </a:prstGeom>
          <a:solidFill>
            <a:schemeClr val="bg1">
              <a:alpha val="0"/>
            </a:schemeClr>
          </a:solidFill>
        </p:spPr>
        <p:txBody>
          <a:bodyPr vert="horz" lIns="91440" tIns="45720" rIns="91440" bIns="45720" rtlCol="0">
            <a:noAutofit/>
          </a:bodyPr>
          <a:lstStyle/>
          <a:p>
            <a:pPr marL="342900" marR="0" lvl="0" indent="371475"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Заголовок 5"/>
          <p:cNvSpPr>
            <a:spLocks noGrp="1"/>
          </p:cNvSpPr>
          <p:nvPr>
            <p:ph type="title"/>
          </p:nvPr>
        </p:nvSpPr>
        <p:spPr>
          <a:xfrm>
            <a:off x="0" y="188640"/>
            <a:ext cx="9252520" cy="1296144"/>
          </a:xfrm>
        </p:spPr>
        <p:txBody>
          <a:bodyPr>
            <a:normAutofit fontScale="90000"/>
          </a:bodyPr>
          <a:lstStyle/>
          <a:p>
            <a:pPr algn="l"/>
            <a:r>
              <a:rPr lang="ru-RU"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266" name="Picture 2" descr="F:\Фото\100OLYMP\P4160025.JPG"/>
          <p:cNvPicPr>
            <a:picLocks noGrp="1" noChangeAspect="1" noChangeArrowheads="1"/>
          </p:cNvPicPr>
          <p:nvPr>
            <p:ph idx="1"/>
          </p:nvPr>
        </p:nvPicPr>
        <p:blipFill>
          <a:blip r:embed="rId2" cstate="print"/>
          <a:srcRect/>
          <a:stretch>
            <a:fillRect/>
          </a:stretch>
        </p:blipFill>
        <p:spPr bwMode="auto">
          <a:xfrm>
            <a:off x="-6863" y="1196752"/>
            <a:ext cx="2880320" cy="2160240"/>
          </a:xfrm>
          <a:prstGeom prst="ellipse">
            <a:avLst/>
          </a:prstGeom>
          <a:ln>
            <a:noFill/>
          </a:ln>
          <a:effectLst>
            <a:softEdge rad="112500"/>
          </a:effectLst>
        </p:spPr>
      </p:pic>
      <p:pic>
        <p:nvPicPr>
          <p:cNvPr id="11267" name="Picture 3" descr="F:\Фото\100OLYMP\P4160026.JPG"/>
          <p:cNvPicPr>
            <a:picLocks noChangeAspect="1" noChangeArrowheads="1"/>
          </p:cNvPicPr>
          <p:nvPr/>
        </p:nvPicPr>
        <p:blipFill>
          <a:blip r:embed="rId3" cstate="print"/>
          <a:srcRect/>
          <a:stretch>
            <a:fillRect/>
          </a:stretch>
        </p:blipFill>
        <p:spPr bwMode="auto">
          <a:xfrm>
            <a:off x="2948608" y="1844824"/>
            <a:ext cx="3024336" cy="2268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68" name="Picture 4" descr="F:\Фото\100OLYMP\P4160027.JPG"/>
          <p:cNvPicPr>
            <a:picLocks noChangeAspect="1" noChangeArrowheads="1"/>
          </p:cNvPicPr>
          <p:nvPr/>
        </p:nvPicPr>
        <p:blipFill>
          <a:blip r:embed="rId4" cstate="print"/>
          <a:srcRect/>
          <a:stretch>
            <a:fillRect/>
          </a:stretch>
        </p:blipFill>
        <p:spPr bwMode="auto">
          <a:xfrm>
            <a:off x="6219683" y="1196752"/>
            <a:ext cx="2784309" cy="2088232"/>
          </a:xfrm>
          <a:prstGeom prst="ellipse">
            <a:avLst/>
          </a:prstGeom>
          <a:ln>
            <a:noFill/>
          </a:ln>
          <a:effectLst>
            <a:softEdge rad="112500"/>
          </a:effec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917" y="4228549"/>
            <a:ext cx="2875653" cy="2152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6326" y="4228549"/>
            <a:ext cx="2840130" cy="22633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Прямоугольник 2"/>
          <p:cNvSpPr/>
          <p:nvPr/>
        </p:nvSpPr>
        <p:spPr>
          <a:xfrm>
            <a:off x="107504" y="0"/>
            <a:ext cx="8896488" cy="1200329"/>
          </a:xfrm>
          <a:prstGeom prst="rect">
            <a:avLst/>
          </a:prstGeom>
          <a:noFill/>
        </p:spPr>
        <p:txBody>
          <a:bodyPr wrap="square" lIns="91440" tIns="45720" rIns="91440" bIns="45720">
            <a:spAutoFit/>
          </a:bodyPr>
          <a:lstStyle/>
          <a:p>
            <a:pPr algn="ct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 2004 года в школе официально открыт </a:t>
            </a:r>
          </a:p>
          <a:p>
            <a:pPr algn="ct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краеведческий музей </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2771800" y="1052736"/>
            <a:ext cx="6107964" cy="928694"/>
          </a:xfrm>
          <a:prstGeom prst="rect">
            <a:avLst/>
          </a:prstGeom>
          <a:solidFill>
            <a:schemeClr val="bg1">
              <a:alpha val="0"/>
            </a:schemeClr>
          </a:solidFill>
        </p:spPr>
        <p:txBody>
          <a:bodyPr vert="horz" lIns="91440" tIns="45720" rIns="91440" bIns="45720" rtlCol="0">
            <a:no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1" u="none" strike="noStrike" kern="1200" cap="none" spc="0" normalizeH="0" baseline="0" noProof="0" dirty="0" smtClean="0">
              <a:ln>
                <a:noFill/>
              </a:ln>
              <a:solidFill>
                <a:srgbClr val="FF0000"/>
              </a:solidFill>
              <a:effectLst/>
              <a:uLnTx/>
              <a:uFillTx/>
            </a:endParaRPr>
          </a:p>
        </p:txBody>
      </p:sp>
      <p:sp>
        <p:nvSpPr>
          <p:cNvPr id="8" name="Содержимое 2"/>
          <p:cNvSpPr txBox="1">
            <a:spLocks/>
          </p:cNvSpPr>
          <p:nvPr/>
        </p:nvSpPr>
        <p:spPr>
          <a:xfrm>
            <a:off x="0" y="4929198"/>
            <a:ext cx="4357686" cy="357190"/>
          </a:xfrm>
          <a:prstGeom prst="rect">
            <a:avLst/>
          </a:prstGeom>
          <a:solidFill>
            <a:schemeClr val="bg1">
              <a:alpha val="0"/>
            </a:schemeClr>
          </a:solidFill>
        </p:spPr>
        <p:txBody>
          <a:bodyPr vert="horz" lIns="91440" tIns="45720" rIns="91440" bIns="45720" rtlCol="0">
            <a:noAutofit/>
          </a:bodyPr>
          <a:lstStyle/>
          <a:p>
            <a:pPr marL="342900" marR="0" lvl="0" indent="371475"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Заголовок 5"/>
          <p:cNvSpPr>
            <a:spLocks noGrp="1"/>
          </p:cNvSpPr>
          <p:nvPr>
            <p:ph type="title"/>
          </p:nvPr>
        </p:nvSpPr>
        <p:spPr>
          <a:xfrm>
            <a:off x="107504" y="188640"/>
            <a:ext cx="7382530" cy="1000132"/>
          </a:xfrm>
        </p:spPr>
        <p:txBody>
          <a:bodyPr>
            <a:normAutofit fontScale="90000"/>
          </a:bodyPr>
          <a:lstStyle/>
          <a:p>
            <a:pPr algn="l"/>
            <a:r>
              <a:rPr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Ш</a:t>
            </a:r>
            <a:r>
              <a:rPr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кола  </a:t>
            </a:r>
            <a:r>
              <a:rPr sz="40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сегодня</a:t>
            </a:r>
            <a:r>
              <a:rPr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Объект 1"/>
          <p:cNvSpPr>
            <a:spLocks noGrp="1"/>
          </p:cNvSpPr>
          <p:nvPr>
            <p:ph idx="1"/>
          </p:nvPr>
        </p:nvSpPr>
        <p:spPr>
          <a:xfrm>
            <a:off x="914400" y="980728"/>
            <a:ext cx="7978080" cy="936104"/>
          </a:xfrm>
        </p:spPr>
        <p:txBody>
          <a:bodyPr/>
          <a:lstStyle/>
          <a:p>
            <a:pPr>
              <a:buNone/>
            </a:pPr>
            <a:r>
              <a:rPr lang="ru-RU" dirty="0" smtClean="0"/>
              <a:t>Сегодня в школе обучаются 30 учеников. </a:t>
            </a:r>
          </a:p>
          <a:p>
            <a:pPr>
              <a:buNone/>
            </a:pPr>
            <a:endParaRPr lang="ru-RU" dirty="0" smtClean="0"/>
          </a:p>
        </p:txBody>
      </p:sp>
      <p:pic>
        <p:nvPicPr>
          <p:cNvPr id="3074" name="Picture 2" descr="C:\Users\Татьяна\Pictures\Новая папка\IMG_12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004" y="692696"/>
            <a:ext cx="8532440" cy="5832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Picture 3" descr="C:\Users\Татьяна\Pictures\Новая папка\IMG_12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6935"/>
            <a:ext cx="8208912" cy="623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369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251520" y="116633"/>
            <a:ext cx="8640960" cy="1080119"/>
          </a:xfrm>
        </p:spPr>
        <p:txBody>
          <a:bodyPr>
            <a:noAutofit/>
          </a:bodyPr>
          <a:lstStyle/>
          <a:p>
            <a:endParaRPr lang="ru-RU" sz="3200" dirty="0">
              <a:solidFill>
                <a:schemeClr val="accent3">
                  <a:lumMod val="50000"/>
                </a:schemeClr>
              </a:solidFill>
            </a:endParaRPr>
          </a:p>
        </p:txBody>
      </p:sp>
      <p:sp>
        <p:nvSpPr>
          <p:cNvPr id="7" name="Подзаголовок 6"/>
          <p:cNvSpPr>
            <a:spLocks noGrp="1"/>
          </p:cNvSpPr>
          <p:nvPr>
            <p:ph type="subTitle" idx="1"/>
          </p:nvPr>
        </p:nvSpPr>
        <p:spPr/>
        <p:txBody>
          <a:bodyPr/>
          <a:lstStyle/>
          <a:p>
            <a:endParaRPr lang="ru-RU" dirty="0"/>
          </a:p>
        </p:txBody>
      </p:sp>
      <p:pic>
        <p:nvPicPr>
          <p:cNvPr id="10" name="Рисунок 9"/>
          <p:cNvPicPr/>
          <p:nvPr/>
        </p:nvPicPr>
        <p:blipFill>
          <a:blip r:embed="rId2" cstate="print"/>
          <a:srcRect/>
          <a:stretch>
            <a:fillRect/>
          </a:stretch>
        </p:blipFill>
        <p:spPr bwMode="auto">
          <a:xfrm>
            <a:off x="755576" y="1484784"/>
            <a:ext cx="7200800" cy="4824536"/>
          </a:xfrm>
          <a:prstGeom prst="rect">
            <a:avLst/>
          </a:prstGeom>
          <a:noFill/>
        </p:spPr>
      </p:pic>
      <p:sp>
        <p:nvSpPr>
          <p:cNvPr id="2" name="Прямоугольник 1"/>
          <p:cNvSpPr/>
          <p:nvPr/>
        </p:nvSpPr>
        <p:spPr>
          <a:xfrm>
            <a:off x="-180528" y="188640"/>
            <a:ext cx="9433048" cy="1200329"/>
          </a:xfrm>
          <a:prstGeom prst="rect">
            <a:avLst/>
          </a:prstGeom>
          <a:noFill/>
        </p:spPr>
        <p:txBody>
          <a:bodyPr wrap="squar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1979 год. Открытие Паньковской восьмилетней школы на 192 учащихся</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Рисунок 5"/>
          <p:cNvPicPr/>
          <p:nvPr/>
        </p:nvPicPr>
        <p:blipFill>
          <a:blip r:embed="rId2" cstate="print"/>
          <a:srcRect/>
          <a:stretch>
            <a:fillRect/>
          </a:stretch>
        </p:blipFill>
        <p:spPr bwMode="auto">
          <a:xfrm>
            <a:off x="907976" y="1637184"/>
            <a:ext cx="7200800" cy="4824536"/>
          </a:xfrm>
          <a:prstGeom prst="rect">
            <a:avLst/>
          </a:prstGeom>
          <a:noFill/>
        </p:spPr>
      </p:pic>
      <p:pic>
        <p:nvPicPr>
          <p:cNvPr id="8" name="Рисунок 7"/>
          <p:cNvPicPr/>
          <p:nvPr/>
        </p:nvPicPr>
        <p:blipFill>
          <a:blip r:embed="rId2" cstate="print"/>
          <a:srcRect/>
          <a:stretch>
            <a:fillRect/>
          </a:stretch>
        </p:blipFill>
        <p:spPr bwMode="auto">
          <a:xfrm>
            <a:off x="1087777" y="1484784"/>
            <a:ext cx="7200800" cy="5142029"/>
          </a:xfrm>
          <a:prstGeom prst="rect">
            <a:avLst/>
          </a:prstGeom>
          <a:noFill/>
        </p:spPr>
      </p:pic>
      <p:pic>
        <p:nvPicPr>
          <p:cNvPr id="9" name="Рисунок 8"/>
          <p:cNvPicPr/>
          <p:nvPr/>
        </p:nvPicPr>
        <p:blipFill>
          <a:blip r:embed="rId2" cstate="print"/>
          <a:srcRect/>
          <a:stretch>
            <a:fillRect/>
          </a:stretch>
        </p:blipFill>
        <p:spPr bwMode="auto">
          <a:xfrm>
            <a:off x="755576" y="1332384"/>
            <a:ext cx="7416824" cy="514202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225" y="15791"/>
            <a:ext cx="9144000" cy="1200329"/>
          </a:xfrm>
          <a:prstGeom prst="rect">
            <a:avLst/>
          </a:prstGeom>
          <a:noFill/>
        </p:spPr>
        <p:txBody>
          <a:bodyPr wrap="square" lIns="91440" tIns="45720" rIns="91440" bIns="45720">
            <a:spAutoFit/>
          </a:bodyPr>
          <a:lstStyle/>
          <a:p>
            <a:pPr algn="ctr"/>
            <a:r>
              <a:rPr lang="ru-RU" sz="3600" b="1" dirty="0" smtClean="0">
                <a:solidFill>
                  <a:srgbClr val="FF0000"/>
                </a:solidFill>
              </a:rPr>
              <a:t>Основные направления воспитательной работы школы</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Текст 8"/>
          <p:cNvSpPr>
            <a:spLocks noGrp="1"/>
          </p:cNvSpPr>
          <p:nvPr>
            <p:ph type="body" idx="1"/>
          </p:nvPr>
        </p:nvSpPr>
        <p:spPr>
          <a:xfrm>
            <a:off x="4067944" y="3429000"/>
            <a:ext cx="4716016" cy="3240360"/>
          </a:xfrm>
        </p:spPr>
        <p:txBody>
          <a:bodyPr>
            <a:noAutofit/>
          </a:bodyPr>
          <a:lstStyle/>
          <a:p>
            <a:pPr>
              <a:buNone/>
            </a:pPr>
            <a:r>
              <a:rPr lang="ru-RU" sz="1600" dirty="0" smtClean="0"/>
              <a:t>	</a:t>
            </a:r>
            <a:endParaRPr lang="ru-RU" sz="1600" dirty="0"/>
          </a:p>
        </p:txBody>
      </p:sp>
      <p:sp>
        <p:nvSpPr>
          <p:cNvPr id="20" name="Text Box 27"/>
          <p:cNvSpPr txBox="1">
            <a:spLocks noChangeArrowheads="1"/>
          </p:cNvSpPr>
          <p:nvPr/>
        </p:nvSpPr>
        <p:spPr bwMode="auto">
          <a:xfrm>
            <a:off x="321333" y="2357430"/>
            <a:ext cx="3286147" cy="584775"/>
          </a:xfrm>
          <a:prstGeom prst="rect">
            <a:avLst/>
          </a:prstGeom>
          <a:solidFill>
            <a:schemeClr val="bg1"/>
          </a:solidFill>
          <a:ln w="9525">
            <a:solidFill>
              <a:srgbClr val="CC00FF"/>
            </a:solidFill>
            <a:miter lim="800000"/>
            <a:headEnd/>
            <a:tailEnd/>
          </a:ln>
        </p:spPr>
        <p:txBody>
          <a:bodyPr wrap="square">
            <a:spAutoFit/>
          </a:bodyPr>
          <a:lstStyle/>
          <a:p>
            <a:r>
              <a:rPr lang="ru-RU" sz="3200" b="1" dirty="0">
                <a:solidFill>
                  <a:srgbClr val="CC3300"/>
                </a:solidFill>
                <a:latin typeface="Arial Black" pitchFamily="34" charset="0"/>
                <a:cs typeface="Aharoni" pitchFamily="2" charset="-79"/>
              </a:rPr>
              <a:t>«ЗДОРОВЬЕ»</a:t>
            </a:r>
          </a:p>
        </p:txBody>
      </p:sp>
      <p:sp>
        <p:nvSpPr>
          <p:cNvPr id="21" name="Text Box 30"/>
          <p:cNvSpPr txBox="1">
            <a:spLocks noChangeArrowheads="1"/>
          </p:cNvSpPr>
          <p:nvPr/>
        </p:nvSpPr>
        <p:spPr bwMode="auto">
          <a:xfrm>
            <a:off x="1187624" y="3645356"/>
            <a:ext cx="2770310" cy="954107"/>
          </a:xfrm>
          <a:prstGeom prst="rect">
            <a:avLst/>
          </a:prstGeom>
          <a:solidFill>
            <a:schemeClr val="bg1"/>
          </a:solidFill>
          <a:ln w="9525">
            <a:solidFill>
              <a:srgbClr val="CC00FF"/>
            </a:solidFill>
            <a:miter lim="800000"/>
            <a:headEnd/>
            <a:tailEnd/>
          </a:ln>
        </p:spPr>
        <p:txBody>
          <a:bodyPr wrap="square">
            <a:spAutoFit/>
          </a:bodyPr>
          <a:lstStyle/>
          <a:p>
            <a:r>
              <a:rPr lang="ru-RU" sz="2800" b="1" dirty="0">
                <a:solidFill>
                  <a:srgbClr val="CC3300"/>
                </a:solidFill>
                <a:latin typeface="Arial Black" pitchFamily="34" charset="0"/>
              </a:rPr>
              <a:t>«ОБЩЕНИЕ. </a:t>
            </a:r>
            <a:endParaRPr lang="ru-RU" sz="2800" b="1" dirty="0" smtClean="0">
              <a:solidFill>
                <a:srgbClr val="CC3300"/>
              </a:solidFill>
              <a:latin typeface="Arial Black" pitchFamily="34" charset="0"/>
            </a:endParaRPr>
          </a:p>
          <a:p>
            <a:r>
              <a:rPr lang="ru-RU" sz="2800" b="1" dirty="0" smtClean="0">
                <a:solidFill>
                  <a:srgbClr val="CC3300"/>
                </a:solidFill>
                <a:latin typeface="Arial Black" pitchFamily="34" charset="0"/>
              </a:rPr>
              <a:t>ДОСУГ</a:t>
            </a:r>
            <a:r>
              <a:rPr lang="ru-RU" sz="2800" b="1" dirty="0">
                <a:solidFill>
                  <a:srgbClr val="CC3300"/>
                </a:solidFill>
                <a:latin typeface="Arial Black" pitchFamily="34" charset="0"/>
              </a:rPr>
              <a:t>.»</a:t>
            </a:r>
          </a:p>
        </p:txBody>
      </p:sp>
      <p:sp>
        <p:nvSpPr>
          <p:cNvPr id="22" name="Text Box 29"/>
          <p:cNvSpPr txBox="1">
            <a:spLocks noChangeArrowheads="1"/>
          </p:cNvSpPr>
          <p:nvPr/>
        </p:nvSpPr>
        <p:spPr bwMode="auto">
          <a:xfrm>
            <a:off x="2190750" y="5516563"/>
            <a:ext cx="4572085" cy="523220"/>
          </a:xfrm>
          <a:prstGeom prst="rect">
            <a:avLst/>
          </a:prstGeom>
          <a:solidFill>
            <a:schemeClr val="bg1"/>
          </a:solidFill>
          <a:ln w="9525">
            <a:solidFill>
              <a:srgbClr val="CC00FF"/>
            </a:solidFill>
            <a:miter lim="800000"/>
            <a:headEnd/>
            <a:tailEnd/>
          </a:ln>
        </p:spPr>
        <p:txBody>
          <a:bodyPr wrap="none">
            <a:spAutoFit/>
          </a:bodyPr>
          <a:lstStyle/>
          <a:p>
            <a:r>
              <a:rPr lang="ru-RU" sz="2800" b="1" dirty="0">
                <a:solidFill>
                  <a:srgbClr val="CC3300"/>
                </a:solidFill>
                <a:latin typeface="Arial Black" pitchFamily="34" charset="0"/>
              </a:rPr>
              <a:t>«НРАВСТВЕННОСТЬ»</a:t>
            </a:r>
          </a:p>
        </p:txBody>
      </p:sp>
      <p:sp>
        <p:nvSpPr>
          <p:cNvPr id="23" name="Text Box 26"/>
          <p:cNvSpPr txBox="1">
            <a:spLocks noChangeArrowheads="1"/>
          </p:cNvSpPr>
          <p:nvPr/>
        </p:nvSpPr>
        <p:spPr bwMode="auto">
          <a:xfrm>
            <a:off x="5000628" y="3860800"/>
            <a:ext cx="3748085" cy="523220"/>
          </a:xfrm>
          <a:prstGeom prst="rect">
            <a:avLst/>
          </a:prstGeom>
          <a:solidFill>
            <a:schemeClr val="bg1"/>
          </a:solidFill>
          <a:ln w="9525">
            <a:solidFill>
              <a:srgbClr val="CC00FF"/>
            </a:solidFill>
            <a:miter lim="800000"/>
            <a:headEnd/>
            <a:tailEnd/>
          </a:ln>
        </p:spPr>
        <p:txBody>
          <a:bodyPr wrap="square">
            <a:spAutoFit/>
          </a:bodyPr>
          <a:lstStyle/>
          <a:p>
            <a:r>
              <a:rPr lang="ru-RU" sz="2800" b="1" dirty="0">
                <a:solidFill>
                  <a:srgbClr val="CC3300"/>
                </a:solidFill>
                <a:latin typeface="Arial Black" pitchFamily="34" charset="0"/>
              </a:rPr>
              <a:t>«ГРАЖДАНИН»</a:t>
            </a:r>
          </a:p>
        </p:txBody>
      </p:sp>
      <p:sp>
        <p:nvSpPr>
          <p:cNvPr id="24" name="Text Box 24"/>
          <p:cNvSpPr txBox="1">
            <a:spLocks noChangeArrowheads="1"/>
          </p:cNvSpPr>
          <p:nvPr/>
        </p:nvSpPr>
        <p:spPr bwMode="auto">
          <a:xfrm>
            <a:off x="5643570" y="2357430"/>
            <a:ext cx="2786082" cy="523220"/>
          </a:xfrm>
          <a:prstGeom prst="rect">
            <a:avLst/>
          </a:prstGeom>
          <a:solidFill>
            <a:schemeClr val="bg1"/>
          </a:solidFill>
          <a:ln w="9525">
            <a:solidFill>
              <a:srgbClr val="CC00FF"/>
            </a:solidFill>
            <a:miter lim="800000"/>
            <a:headEnd/>
            <a:tailEnd/>
          </a:ln>
        </p:spPr>
        <p:txBody>
          <a:bodyPr wrap="square">
            <a:spAutoFit/>
          </a:bodyPr>
          <a:lstStyle/>
          <a:p>
            <a:r>
              <a:rPr lang="ru-RU" sz="2800" b="1" dirty="0" smtClean="0">
                <a:solidFill>
                  <a:srgbClr val="CC3300"/>
                </a:solidFill>
                <a:latin typeface="Arial Black" pitchFamily="34" charset="0"/>
              </a:rPr>
              <a:t>«СЕМЬЯ</a:t>
            </a:r>
            <a:r>
              <a:rPr lang="ru-RU" sz="2800" b="1" dirty="0">
                <a:solidFill>
                  <a:srgbClr val="CC3300"/>
                </a:solidFill>
                <a:latin typeface="Arial Black" pitchFamily="34" charset="0"/>
              </a:rPr>
              <a:t>»</a:t>
            </a:r>
          </a:p>
        </p:txBody>
      </p:sp>
      <p:cxnSp>
        <p:nvCxnSpPr>
          <p:cNvPr id="5" name="Прямая со стрелкой 4"/>
          <p:cNvCxnSpPr/>
          <p:nvPr/>
        </p:nvCxnSpPr>
        <p:spPr>
          <a:xfrm flipH="1">
            <a:off x="3103424" y="1218385"/>
            <a:ext cx="1008112" cy="988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3507225" y="1216120"/>
            <a:ext cx="864096" cy="221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476792" y="1216120"/>
            <a:ext cx="0" cy="4013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4704342" y="1216120"/>
            <a:ext cx="937329"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988791" y="1216120"/>
            <a:ext cx="93952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803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4"/>
          <p:cNvSpPr>
            <a:spLocks noChangeArrowheads="1"/>
          </p:cNvSpPr>
          <p:nvPr/>
        </p:nvSpPr>
        <p:spPr bwMode="auto">
          <a:xfrm>
            <a:off x="611188" y="1432327"/>
            <a:ext cx="7993062" cy="1081088"/>
          </a:xfrm>
          <a:prstGeom prst="rect">
            <a:avLst/>
          </a:prstGeom>
          <a:solidFill>
            <a:srgbClr val="CCFFFF"/>
          </a:solidFill>
          <a:ln w="9525">
            <a:solidFill>
              <a:schemeClr val="tx1"/>
            </a:solidFill>
            <a:miter lim="800000"/>
            <a:headEnd/>
            <a:tailEnd/>
          </a:ln>
        </p:spPr>
        <p:txBody>
          <a:bodyPr wrap="none" anchor="ctr"/>
          <a:lstStyle/>
          <a:p>
            <a:endParaRPr lang="ru-RU" sz="2000">
              <a:latin typeface="Arial" charset="0"/>
            </a:endParaRPr>
          </a:p>
        </p:txBody>
      </p:sp>
      <p:sp>
        <p:nvSpPr>
          <p:cNvPr id="9" name="Текст 8"/>
          <p:cNvSpPr>
            <a:spLocks noGrp="1"/>
          </p:cNvSpPr>
          <p:nvPr>
            <p:ph type="body" idx="1"/>
          </p:nvPr>
        </p:nvSpPr>
        <p:spPr>
          <a:xfrm>
            <a:off x="1835696" y="4725144"/>
            <a:ext cx="4716016" cy="3240360"/>
          </a:xfrm>
        </p:spPr>
        <p:txBody>
          <a:bodyPr>
            <a:noAutofit/>
          </a:bodyPr>
          <a:lstStyle/>
          <a:p>
            <a:pPr>
              <a:buNone/>
            </a:pPr>
            <a:endParaRPr lang="ru-RU" sz="1600" dirty="0"/>
          </a:p>
        </p:txBody>
      </p:sp>
      <p:sp>
        <p:nvSpPr>
          <p:cNvPr id="3" name="Прямоугольник 2"/>
          <p:cNvSpPr/>
          <p:nvPr/>
        </p:nvSpPr>
        <p:spPr>
          <a:xfrm>
            <a:off x="749120" y="1772816"/>
            <a:ext cx="910827" cy="400110"/>
          </a:xfrm>
          <a:prstGeom prst="rect">
            <a:avLst/>
          </a:prstGeom>
        </p:spPr>
        <p:txBody>
          <a:bodyPr wrap="none">
            <a:spAutoFit/>
          </a:bodyPr>
          <a:lstStyle/>
          <a:p>
            <a:r>
              <a:rPr lang="ru-RU" b="1" dirty="0">
                <a:solidFill>
                  <a:srgbClr val="FF0000"/>
                </a:solidFill>
                <a:latin typeface="Arial Narrow" pitchFamily="34" charset="0"/>
              </a:rPr>
              <a:t>ЦЕЛИ</a:t>
            </a:r>
            <a:r>
              <a:rPr lang="ru-RU" sz="2000" b="1" dirty="0">
                <a:solidFill>
                  <a:srgbClr val="FF0000"/>
                </a:solidFill>
                <a:latin typeface="Arial Narrow" pitchFamily="34" charset="0"/>
              </a:rPr>
              <a:t>: </a:t>
            </a:r>
            <a:r>
              <a:rPr lang="ru-RU" dirty="0">
                <a:solidFill>
                  <a:srgbClr val="FF0000"/>
                </a:solidFill>
                <a:latin typeface="Arial" charset="0"/>
              </a:rPr>
              <a:t> </a:t>
            </a:r>
          </a:p>
        </p:txBody>
      </p:sp>
      <p:sp>
        <p:nvSpPr>
          <p:cNvPr id="4" name="Прямоугольник 3"/>
          <p:cNvSpPr/>
          <p:nvPr/>
        </p:nvSpPr>
        <p:spPr>
          <a:xfrm>
            <a:off x="1857356" y="1417685"/>
            <a:ext cx="6243036" cy="1015663"/>
          </a:xfrm>
          <a:prstGeom prst="rect">
            <a:avLst/>
          </a:prstGeom>
        </p:spPr>
        <p:txBody>
          <a:bodyPr wrap="square">
            <a:spAutoFit/>
          </a:bodyPr>
          <a:lstStyle/>
          <a:p>
            <a:r>
              <a:rPr lang="ru-RU" sz="2000" b="1" dirty="0">
                <a:latin typeface="Times New Roman" pitchFamily="18" charset="0"/>
                <a:cs typeface="Times New Roman" pitchFamily="18" charset="0"/>
              </a:rPr>
              <a:t>приёмов для демонстрации учащимся значимости их физического и психического здоровья для будущего самоутверждения.</a:t>
            </a:r>
          </a:p>
        </p:txBody>
      </p:sp>
      <p:sp>
        <p:nvSpPr>
          <p:cNvPr id="26" name="Rectangle 14"/>
          <p:cNvSpPr>
            <a:spLocks noChangeArrowheads="1"/>
          </p:cNvSpPr>
          <p:nvPr/>
        </p:nvSpPr>
        <p:spPr bwMode="auto">
          <a:xfrm>
            <a:off x="583671" y="2780928"/>
            <a:ext cx="7993062" cy="1081088"/>
          </a:xfrm>
          <a:prstGeom prst="rect">
            <a:avLst/>
          </a:prstGeom>
          <a:solidFill>
            <a:srgbClr val="CCFFFF"/>
          </a:solidFill>
          <a:ln w="9525">
            <a:solidFill>
              <a:schemeClr val="tx1"/>
            </a:solidFill>
            <a:miter lim="800000"/>
            <a:headEnd/>
            <a:tailEnd/>
          </a:ln>
        </p:spPr>
        <p:txBody>
          <a:bodyPr wrap="none" anchor="ctr"/>
          <a:lstStyle/>
          <a:p>
            <a:endParaRPr lang="ru-RU" sz="2000">
              <a:latin typeface="Arial" charset="0"/>
            </a:endParaRPr>
          </a:p>
        </p:txBody>
      </p:sp>
      <p:sp>
        <p:nvSpPr>
          <p:cNvPr id="28" name="Text Box 16"/>
          <p:cNvSpPr txBox="1">
            <a:spLocks noChangeArrowheads="1"/>
          </p:cNvSpPr>
          <p:nvPr/>
        </p:nvSpPr>
        <p:spPr bwMode="auto">
          <a:xfrm>
            <a:off x="663575" y="3123034"/>
            <a:ext cx="1128713" cy="396875"/>
          </a:xfrm>
          <a:prstGeom prst="rect">
            <a:avLst/>
          </a:prstGeom>
          <a:noFill/>
          <a:ln w="9525">
            <a:noFill/>
            <a:miter lim="800000"/>
            <a:headEnd/>
            <a:tailEnd/>
          </a:ln>
        </p:spPr>
        <p:txBody>
          <a:bodyPr wrap="none">
            <a:spAutoFit/>
          </a:bodyPr>
          <a:lstStyle/>
          <a:p>
            <a:pPr algn="l"/>
            <a:r>
              <a:rPr lang="ru-RU" sz="2000" b="1" dirty="0">
                <a:solidFill>
                  <a:srgbClr val="FF0000"/>
                </a:solidFill>
                <a:latin typeface="Arial Narrow" pitchFamily="34" charset="0"/>
              </a:rPr>
              <a:t>ЗАДАЧИ</a:t>
            </a:r>
            <a:r>
              <a:rPr lang="ru-RU" sz="2000" b="1" dirty="0">
                <a:solidFill>
                  <a:srgbClr val="FF0066"/>
                </a:solidFill>
                <a:latin typeface="Arial Narrow" pitchFamily="34" charset="0"/>
              </a:rPr>
              <a:t>:</a:t>
            </a:r>
          </a:p>
        </p:txBody>
      </p:sp>
      <p:sp>
        <p:nvSpPr>
          <p:cNvPr id="30" name="Text Box 20"/>
          <p:cNvSpPr txBox="1">
            <a:spLocks noChangeArrowheads="1"/>
          </p:cNvSpPr>
          <p:nvPr/>
        </p:nvSpPr>
        <p:spPr bwMode="auto">
          <a:xfrm>
            <a:off x="1857356" y="2859807"/>
            <a:ext cx="6553200" cy="1015663"/>
          </a:xfrm>
          <a:prstGeom prst="rect">
            <a:avLst/>
          </a:prstGeom>
          <a:noFill/>
          <a:ln w="9525">
            <a:noFill/>
            <a:miter lim="800000"/>
            <a:headEnd/>
            <a:tailEnd/>
          </a:ln>
        </p:spPr>
        <p:txBody>
          <a:bodyPr>
            <a:spAutoFit/>
          </a:bodyPr>
          <a:lstStyle/>
          <a:p>
            <a:pPr algn="l"/>
            <a:r>
              <a:rPr lang="ru-RU" sz="2000" b="1" dirty="0">
                <a:latin typeface="Times New Roman" pitchFamily="18" charset="0"/>
                <a:cs typeface="Times New Roman" pitchFamily="18" charset="0"/>
              </a:rPr>
              <a:t>познакомить учащихся с  опытом и традициями </a:t>
            </a:r>
          </a:p>
          <a:p>
            <a:pPr algn="l"/>
            <a:r>
              <a:rPr lang="ru-RU" sz="2000" b="1" dirty="0">
                <a:latin typeface="Times New Roman" pitchFamily="18" charset="0"/>
                <a:cs typeface="Times New Roman" pitchFamily="18" charset="0"/>
              </a:rPr>
              <a:t>предыдущих поколений по сохранению здоровья;</a:t>
            </a:r>
          </a:p>
          <a:p>
            <a:pPr algn="l"/>
            <a:r>
              <a:rPr lang="ru-RU" sz="2000" b="1" dirty="0">
                <a:latin typeface="Times New Roman" pitchFamily="18" charset="0"/>
                <a:cs typeface="Times New Roman" pitchFamily="18" charset="0"/>
              </a:rPr>
              <a:t>формировать культуру сохранения здоровья.</a:t>
            </a:r>
          </a:p>
        </p:txBody>
      </p:sp>
      <p:pic>
        <p:nvPicPr>
          <p:cNvPr id="31" name="Picture 27"/>
          <p:cNvPicPr>
            <a:picLocks noChangeAspect="1" noChangeArrowheads="1"/>
          </p:cNvPicPr>
          <p:nvPr/>
        </p:nvPicPr>
        <p:blipFill>
          <a:blip r:embed="rId2"/>
          <a:srcRect/>
          <a:stretch>
            <a:fillRect/>
          </a:stretch>
        </p:blipFill>
        <p:spPr bwMode="auto">
          <a:xfrm>
            <a:off x="467544" y="4005065"/>
            <a:ext cx="4032250" cy="2808312"/>
          </a:xfrm>
          <a:prstGeom prst="rect">
            <a:avLst/>
          </a:prstGeom>
          <a:ln>
            <a:noFill/>
          </a:ln>
          <a:effectLst>
            <a:softEdge rad="112500"/>
          </a:effectLst>
        </p:spPr>
      </p:pic>
      <p:sp>
        <p:nvSpPr>
          <p:cNvPr id="32" name="AutoShape 31"/>
          <p:cNvSpPr>
            <a:spLocks noChangeArrowheads="1"/>
          </p:cNvSpPr>
          <p:nvPr/>
        </p:nvSpPr>
        <p:spPr bwMode="auto">
          <a:xfrm>
            <a:off x="684213" y="6165850"/>
            <a:ext cx="3455987"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sz="2000" b="1" dirty="0">
                <a:solidFill>
                  <a:srgbClr val="000000"/>
                </a:solidFill>
                <a:latin typeface="Arial" charset="0"/>
              </a:rPr>
              <a:t>Лыжные гонки.</a:t>
            </a:r>
          </a:p>
        </p:txBody>
      </p:sp>
      <p:pic>
        <p:nvPicPr>
          <p:cNvPr id="33" name="Picture 2" descr="H:\Красная флешка\Воспитат.работа\ФОТО\100OLYMP\PC100019.JPG"/>
          <p:cNvPicPr>
            <a:picLocks noChangeAspect="1" noChangeArrowheads="1"/>
          </p:cNvPicPr>
          <p:nvPr/>
        </p:nvPicPr>
        <p:blipFill>
          <a:blip r:embed="rId3" cstate="print"/>
          <a:srcRect/>
          <a:stretch>
            <a:fillRect/>
          </a:stretch>
        </p:blipFill>
        <p:spPr bwMode="auto">
          <a:xfrm>
            <a:off x="4607719" y="4004699"/>
            <a:ext cx="4214842" cy="2641972"/>
          </a:xfrm>
          <a:prstGeom prst="rect">
            <a:avLst/>
          </a:prstGeom>
          <a:ln>
            <a:noFill/>
          </a:ln>
          <a:effectLst>
            <a:softEdge rad="112500"/>
          </a:effectLst>
        </p:spPr>
      </p:pic>
      <p:sp>
        <p:nvSpPr>
          <p:cNvPr id="34" name="AutoShape 32"/>
          <p:cNvSpPr>
            <a:spLocks noChangeArrowheads="1"/>
          </p:cNvSpPr>
          <p:nvPr/>
        </p:nvSpPr>
        <p:spPr bwMode="auto">
          <a:xfrm>
            <a:off x="4679950" y="6143644"/>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sz="1600" b="1" dirty="0" smtClean="0">
                <a:solidFill>
                  <a:srgbClr val="000000"/>
                </a:solidFill>
                <a:latin typeface="Arial" charset="0"/>
              </a:rPr>
              <a:t>Спортивные соревнования</a:t>
            </a:r>
            <a:r>
              <a:rPr lang="ru-RU" sz="2000" b="1" dirty="0" smtClean="0">
                <a:solidFill>
                  <a:srgbClr val="000000"/>
                </a:solidFill>
                <a:latin typeface="Arial" charset="0"/>
              </a:rPr>
              <a:t>.</a:t>
            </a:r>
            <a:endParaRPr lang="ru-RU" sz="2000" b="1" dirty="0">
              <a:solidFill>
                <a:srgbClr val="000000"/>
              </a:solidFill>
              <a:latin typeface="Arial" charset="0"/>
            </a:endParaRPr>
          </a:p>
        </p:txBody>
      </p:sp>
      <p:sp>
        <p:nvSpPr>
          <p:cNvPr id="2" name="Прямоугольник 1"/>
          <p:cNvSpPr/>
          <p:nvPr/>
        </p:nvSpPr>
        <p:spPr>
          <a:xfrm>
            <a:off x="2967585" y="188640"/>
            <a:ext cx="4024243" cy="830997"/>
          </a:xfrm>
          <a:prstGeom prst="rect">
            <a:avLst/>
          </a:prstGeom>
          <a:noFill/>
        </p:spPr>
        <p:txBody>
          <a:bodyPr wrap="none" lIns="91440" tIns="45720" rIns="91440" bIns="45720">
            <a:spAutoFit/>
          </a:bodyPr>
          <a:lstStyle/>
          <a:p>
            <a:pPr algn="ctr"/>
            <a:r>
              <a:rPr lang="ru-RU" sz="4800" b="1" kern="1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a:rPr>
              <a:t>1. </a:t>
            </a:r>
            <a:r>
              <a:rPr lang="ru-RU" sz="4800" b="1" kern="1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a:rPr>
              <a:t>«Здоровье»</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76611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P1120002"/>
          <p:cNvPicPr>
            <a:picLocks noChangeAspect="1" noChangeArrowheads="1"/>
          </p:cNvPicPr>
          <p:nvPr/>
        </p:nvPicPr>
        <p:blipFill>
          <a:blip r:embed="rId3" cstate="print"/>
          <a:srcRect/>
          <a:stretch>
            <a:fillRect/>
          </a:stretch>
        </p:blipFill>
        <p:spPr bwMode="auto">
          <a:xfrm>
            <a:off x="323850" y="476250"/>
            <a:ext cx="4316413" cy="3024188"/>
          </a:xfrm>
          <a:prstGeom prst="rect">
            <a:avLst/>
          </a:prstGeom>
          <a:ln>
            <a:noFill/>
          </a:ln>
          <a:effectLst>
            <a:outerShdw blurRad="292100" dist="139700" dir="2700000" algn="tl" rotWithShape="0">
              <a:srgbClr val="333333">
                <a:alpha val="65000"/>
              </a:srgbClr>
            </a:outerShdw>
          </a:effectLst>
        </p:spPr>
      </p:pic>
      <p:pic>
        <p:nvPicPr>
          <p:cNvPr id="6147" name="Picture 6"/>
          <p:cNvPicPr>
            <a:picLocks noChangeAspect="1" noChangeArrowheads="1"/>
          </p:cNvPicPr>
          <p:nvPr/>
        </p:nvPicPr>
        <p:blipFill>
          <a:blip r:embed="rId4"/>
          <a:srcRect/>
          <a:stretch>
            <a:fillRect/>
          </a:stretch>
        </p:blipFill>
        <p:spPr bwMode="auto">
          <a:xfrm>
            <a:off x="4257353" y="3468452"/>
            <a:ext cx="4679950" cy="3095625"/>
          </a:xfrm>
          <a:prstGeom prst="rect">
            <a:avLst/>
          </a:prstGeom>
          <a:ln>
            <a:noFill/>
          </a:ln>
          <a:effectLst>
            <a:outerShdw blurRad="292100" dist="139700" dir="2700000" algn="tl" rotWithShape="0">
              <a:srgbClr val="333333">
                <a:alpha val="65000"/>
              </a:srgbClr>
            </a:outerShdw>
          </a:effectLst>
        </p:spPr>
      </p:pic>
      <p:sp>
        <p:nvSpPr>
          <p:cNvPr id="6148" name="Text Box 7"/>
          <p:cNvSpPr txBox="1">
            <a:spLocks noChangeArrowheads="1"/>
          </p:cNvSpPr>
          <p:nvPr/>
        </p:nvSpPr>
        <p:spPr bwMode="auto">
          <a:xfrm>
            <a:off x="5429256" y="357165"/>
            <a:ext cx="2815152" cy="4667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FF0000"/>
                </a:solidFill>
              </a:rPr>
              <a:t>ФОРМЫ РАБОТЫ</a:t>
            </a:r>
          </a:p>
        </p:txBody>
      </p:sp>
      <p:sp>
        <p:nvSpPr>
          <p:cNvPr id="6150" name="Text Box 9"/>
          <p:cNvSpPr txBox="1">
            <a:spLocks noChangeArrowheads="1"/>
          </p:cNvSpPr>
          <p:nvPr/>
        </p:nvSpPr>
        <p:spPr bwMode="auto">
          <a:xfrm>
            <a:off x="5526088" y="1052513"/>
            <a:ext cx="3282437" cy="707886"/>
          </a:xfrm>
          <a:prstGeom prst="rect">
            <a:avLst/>
          </a:prstGeom>
          <a:noFill/>
          <a:ln w="9525">
            <a:noFill/>
            <a:miter lim="800000"/>
            <a:headEnd/>
            <a:tailEnd/>
          </a:ln>
        </p:spPr>
        <p:txBody>
          <a:bodyPr wrap="none">
            <a:spAutoFit/>
          </a:bodyPr>
          <a:lstStyle/>
          <a:p>
            <a:pPr marL="342900" indent="-342900">
              <a:buFont typeface="Wingdings" pitchFamily="2" charset="2"/>
              <a:buChar char="§"/>
            </a:pPr>
            <a:r>
              <a:rPr lang="ru-RU" sz="2000" b="1" dirty="0">
                <a:solidFill>
                  <a:schemeClr val="tx2">
                    <a:lumMod val="50000"/>
                  </a:schemeClr>
                </a:solidFill>
                <a:latin typeface="Times New Roman" pitchFamily="18" charset="0"/>
                <a:cs typeface="Times New Roman" pitchFamily="18" charset="0"/>
              </a:rPr>
              <a:t>Спортивные конкурсы,</a:t>
            </a:r>
          </a:p>
          <a:p>
            <a:r>
              <a:rPr lang="ru-RU" sz="2000" b="1" dirty="0" smtClean="0">
                <a:solidFill>
                  <a:schemeClr val="tx2">
                    <a:lumMod val="50000"/>
                  </a:schemeClr>
                </a:solidFill>
                <a:latin typeface="Times New Roman" pitchFamily="18" charset="0"/>
                <a:cs typeface="Times New Roman" pitchFamily="18" charset="0"/>
              </a:rPr>
              <a:t>праздники</a:t>
            </a:r>
            <a:r>
              <a:rPr lang="ru-RU" sz="2000" b="1" dirty="0">
                <a:solidFill>
                  <a:schemeClr val="tx2">
                    <a:lumMod val="50000"/>
                  </a:schemeClr>
                </a:solidFill>
                <a:latin typeface="Times New Roman" pitchFamily="18" charset="0"/>
                <a:cs typeface="Times New Roman" pitchFamily="18" charset="0"/>
              </a:rPr>
              <a:t>;</a:t>
            </a:r>
          </a:p>
        </p:txBody>
      </p:sp>
      <p:sp>
        <p:nvSpPr>
          <p:cNvPr id="6152" name="Text Box 11"/>
          <p:cNvSpPr txBox="1">
            <a:spLocks noChangeArrowheads="1"/>
          </p:cNvSpPr>
          <p:nvPr/>
        </p:nvSpPr>
        <p:spPr bwMode="auto">
          <a:xfrm>
            <a:off x="5580063" y="1916113"/>
            <a:ext cx="2185406" cy="400110"/>
          </a:xfrm>
          <a:prstGeom prst="rect">
            <a:avLst/>
          </a:prstGeom>
          <a:noFill/>
          <a:ln w="9525">
            <a:noFill/>
            <a:miter lim="800000"/>
            <a:headEnd/>
            <a:tailEnd/>
          </a:ln>
        </p:spPr>
        <p:txBody>
          <a:bodyPr wrap="none">
            <a:spAutoFit/>
          </a:bodyPr>
          <a:lstStyle/>
          <a:p>
            <a:pPr marL="342900" indent="-342900">
              <a:buFont typeface="Wingdings" pitchFamily="2" charset="2"/>
              <a:buChar char="§"/>
            </a:pPr>
            <a:r>
              <a:rPr lang="ru-RU" sz="2000" b="1" dirty="0">
                <a:solidFill>
                  <a:schemeClr val="tx2">
                    <a:lumMod val="50000"/>
                  </a:schemeClr>
                </a:solidFill>
                <a:latin typeface="Times New Roman" pitchFamily="18" charset="0"/>
                <a:cs typeface="Times New Roman" pitchFamily="18" charset="0"/>
              </a:rPr>
              <a:t>Дни здоровья;</a:t>
            </a:r>
          </a:p>
        </p:txBody>
      </p:sp>
      <p:sp>
        <p:nvSpPr>
          <p:cNvPr id="6154" name="Text Box 15"/>
          <p:cNvSpPr txBox="1">
            <a:spLocks noChangeArrowheads="1"/>
          </p:cNvSpPr>
          <p:nvPr/>
        </p:nvSpPr>
        <p:spPr bwMode="auto">
          <a:xfrm>
            <a:off x="5580063" y="2492375"/>
            <a:ext cx="2034531" cy="400110"/>
          </a:xfrm>
          <a:prstGeom prst="rect">
            <a:avLst/>
          </a:prstGeom>
          <a:noFill/>
          <a:ln w="9525">
            <a:noFill/>
            <a:miter lim="800000"/>
            <a:headEnd/>
            <a:tailEnd/>
          </a:ln>
        </p:spPr>
        <p:txBody>
          <a:bodyPr wrap="none">
            <a:spAutoFit/>
          </a:bodyPr>
          <a:lstStyle/>
          <a:p>
            <a:pPr marL="342900" indent="-342900">
              <a:buFont typeface="Wingdings" pitchFamily="2" charset="2"/>
              <a:buChar char="§"/>
            </a:pPr>
            <a:r>
              <a:rPr lang="ru-RU" sz="2000" b="1" dirty="0">
                <a:solidFill>
                  <a:schemeClr val="tx2">
                    <a:lumMod val="50000"/>
                  </a:schemeClr>
                </a:solidFill>
                <a:latin typeface="Times New Roman" pitchFamily="18" charset="0"/>
                <a:cs typeface="Times New Roman" pitchFamily="18" charset="0"/>
              </a:rPr>
              <a:t>Олимпиады;</a:t>
            </a:r>
          </a:p>
        </p:txBody>
      </p:sp>
      <p:sp>
        <p:nvSpPr>
          <p:cNvPr id="6156" name="Text Box 17"/>
          <p:cNvSpPr txBox="1">
            <a:spLocks noChangeArrowheads="1"/>
          </p:cNvSpPr>
          <p:nvPr/>
        </p:nvSpPr>
        <p:spPr bwMode="auto">
          <a:xfrm>
            <a:off x="827088" y="5084763"/>
            <a:ext cx="3340779" cy="400110"/>
          </a:xfrm>
          <a:prstGeom prst="rect">
            <a:avLst/>
          </a:prstGeom>
          <a:noFill/>
          <a:ln w="9525">
            <a:noFill/>
            <a:miter lim="800000"/>
            <a:headEnd/>
            <a:tailEnd/>
          </a:ln>
        </p:spPr>
        <p:txBody>
          <a:bodyPr wrap="square">
            <a:spAutoFit/>
          </a:bodyPr>
          <a:lstStyle/>
          <a:p>
            <a:pPr marL="342900" indent="-342900">
              <a:buFont typeface="Wingdings" pitchFamily="2" charset="2"/>
              <a:buChar char="Ø"/>
            </a:pPr>
            <a:r>
              <a:rPr lang="ru-RU" sz="2000" b="1" dirty="0">
                <a:solidFill>
                  <a:schemeClr val="tx2">
                    <a:lumMod val="50000"/>
                  </a:schemeClr>
                </a:solidFill>
                <a:latin typeface="Times New Roman" pitchFamily="18" charset="0"/>
                <a:cs typeface="Times New Roman" pitchFamily="18" charset="0"/>
              </a:rPr>
              <a:t>Туристические походы;</a:t>
            </a:r>
          </a:p>
        </p:txBody>
      </p:sp>
      <p:sp>
        <p:nvSpPr>
          <p:cNvPr id="6159" name="Text Box 21"/>
          <p:cNvSpPr txBox="1">
            <a:spLocks noChangeArrowheads="1"/>
          </p:cNvSpPr>
          <p:nvPr/>
        </p:nvSpPr>
        <p:spPr bwMode="auto">
          <a:xfrm>
            <a:off x="827088" y="3716338"/>
            <a:ext cx="3273076" cy="400110"/>
          </a:xfrm>
          <a:prstGeom prst="rect">
            <a:avLst/>
          </a:prstGeom>
          <a:noFill/>
          <a:ln w="9525">
            <a:noFill/>
            <a:miter lim="800000"/>
            <a:headEnd/>
            <a:tailEnd/>
          </a:ln>
        </p:spPr>
        <p:txBody>
          <a:bodyPr wrap="none">
            <a:spAutoFit/>
          </a:bodyPr>
          <a:lstStyle/>
          <a:p>
            <a:pPr marL="342900" indent="-342900">
              <a:buFont typeface="Wingdings" pitchFamily="2" charset="2"/>
              <a:buChar char="Ø"/>
            </a:pPr>
            <a:r>
              <a:rPr lang="ru-RU" sz="2000" b="1" dirty="0">
                <a:solidFill>
                  <a:schemeClr val="tx2">
                    <a:lumMod val="50000"/>
                  </a:schemeClr>
                </a:solidFill>
                <a:latin typeface="Times New Roman" pitchFamily="18" charset="0"/>
                <a:cs typeface="Times New Roman" pitchFamily="18" charset="0"/>
              </a:rPr>
              <a:t>Походы выходного дня;</a:t>
            </a:r>
          </a:p>
        </p:txBody>
      </p:sp>
      <p:sp>
        <p:nvSpPr>
          <p:cNvPr id="6160" name="Text Box 22"/>
          <p:cNvSpPr txBox="1">
            <a:spLocks noChangeArrowheads="1"/>
          </p:cNvSpPr>
          <p:nvPr/>
        </p:nvSpPr>
        <p:spPr bwMode="auto">
          <a:xfrm>
            <a:off x="786253" y="4375150"/>
            <a:ext cx="3476849" cy="400110"/>
          </a:xfrm>
          <a:prstGeom prst="rect">
            <a:avLst/>
          </a:prstGeom>
          <a:noFill/>
          <a:ln w="9525">
            <a:noFill/>
            <a:miter lim="800000"/>
            <a:headEnd/>
            <a:tailEnd/>
          </a:ln>
        </p:spPr>
        <p:txBody>
          <a:bodyPr wrap="none">
            <a:spAutoFit/>
          </a:bodyPr>
          <a:lstStyle/>
          <a:p>
            <a:pPr marL="342900" indent="-342900">
              <a:buFont typeface="Wingdings" pitchFamily="2" charset="2"/>
              <a:buChar char="Ø"/>
            </a:pPr>
            <a:r>
              <a:rPr lang="ru-RU" sz="2000" b="1" dirty="0">
                <a:solidFill>
                  <a:schemeClr val="tx2">
                    <a:lumMod val="50000"/>
                  </a:schemeClr>
                </a:solidFill>
                <a:latin typeface="Times New Roman" pitchFamily="18" charset="0"/>
                <a:cs typeface="Times New Roman" pitchFamily="18" charset="0"/>
              </a:rPr>
              <a:t>Спортивные викторины;</a:t>
            </a:r>
          </a:p>
        </p:txBody>
      </p:sp>
      <p:sp>
        <p:nvSpPr>
          <p:cNvPr id="6162" name="Text Box 24"/>
          <p:cNvSpPr txBox="1">
            <a:spLocks noChangeArrowheads="1"/>
          </p:cNvSpPr>
          <p:nvPr/>
        </p:nvSpPr>
        <p:spPr bwMode="auto">
          <a:xfrm>
            <a:off x="827088" y="5805488"/>
            <a:ext cx="2695682" cy="707886"/>
          </a:xfrm>
          <a:prstGeom prst="rect">
            <a:avLst/>
          </a:prstGeom>
          <a:noFill/>
          <a:ln w="9525">
            <a:noFill/>
            <a:miter lim="800000"/>
            <a:headEnd/>
            <a:tailEnd/>
          </a:ln>
        </p:spPr>
        <p:txBody>
          <a:bodyPr wrap="square">
            <a:spAutoFit/>
          </a:bodyPr>
          <a:lstStyle/>
          <a:p>
            <a:pPr marL="342900" indent="-342900">
              <a:buFont typeface="Wingdings" pitchFamily="2" charset="2"/>
              <a:buChar char="Ø"/>
            </a:pPr>
            <a:r>
              <a:rPr lang="ru-RU" sz="2000" b="1" dirty="0">
                <a:solidFill>
                  <a:schemeClr val="tx2">
                    <a:lumMod val="50000"/>
                  </a:schemeClr>
                </a:solidFill>
                <a:latin typeface="Times New Roman" pitchFamily="18" charset="0"/>
                <a:cs typeface="Times New Roman" pitchFamily="18" charset="0"/>
              </a:rPr>
              <a:t>Общешкольные </a:t>
            </a:r>
          </a:p>
          <a:p>
            <a:r>
              <a:rPr lang="ru-RU" sz="2000" b="1" dirty="0">
                <a:solidFill>
                  <a:schemeClr val="tx2">
                    <a:lumMod val="50000"/>
                  </a:schemeClr>
                </a:solidFill>
                <a:latin typeface="Times New Roman" pitchFamily="18" charset="0"/>
                <a:cs typeface="Times New Roman" pitchFamily="18" charset="0"/>
              </a:rPr>
              <a:t>соревнования.</a:t>
            </a:r>
          </a:p>
        </p:txBody>
      </p:sp>
      <p:sp>
        <p:nvSpPr>
          <p:cNvPr id="6163" name="AutoShape 25"/>
          <p:cNvSpPr>
            <a:spLocks noChangeArrowheads="1"/>
          </p:cNvSpPr>
          <p:nvPr/>
        </p:nvSpPr>
        <p:spPr bwMode="auto">
          <a:xfrm>
            <a:off x="4284663" y="6021388"/>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sz="2000" b="1">
                <a:solidFill>
                  <a:srgbClr val="000000"/>
                </a:solidFill>
                <a:latin typeface="Arial" charset="0"/>
              </a:rPr>
              <a:t>На «Красном» ключе.</a:t>
            </a:r>
          </a:p>
        </p:txBody>
      </p:sp>
      <p:sp>
        <p:nvSpPr>
          <p:cNvPr id="6164" name="AutoShape 26"/>
          <p:cNvSpPr>
            <a:spLocks noChangeArrowheads="1"/>
          </p:cNvSpPr>
          <p:nvPr/>
        </p:nvSpPr>
        <p:spPr bwMode="auto">
          <a:xfrm>
            <a:off x="58476" y="3068638"/>
            <a:ext cx="4464050" cy="431800"/>
          </a:xfrm>
          <a:prstGeom prst="ribbon2">
            <a:avLst>
              <a:gd name="adj1" fmla="val 21134"/>
              <a:gd name="adj2" fmla="val 65861"/>
            </a:avLst>
          </a:prstGeom>
          <a:solidFill>
            <a:srgbClr val="EBF9A5"/>
          </a:solidFill>
          <a:ln w="9525">
            <a:solidFill>
              <a:srgbClr val="0000FF"/>
            </a:solidFill>
            <a:round/>
            <a:headEnd/>
            <a:tailEnd/>
          </a:ln>
        </p:spPr>
        <p:txBody>
          <a:bodyPr wrap="none" anchor="ctr"/>
          <a:lstStyle/>
          <a:p>
            <a:r>
              <a:rPr lang="ru-RU" sz="2000" b="1" dirty="0">
                <a:solidFill>
                  <a:srgbClr val="000000"/>
                </a:solidFill>
                <a:latin typeface="Arial" charset="0"/>
              </a:rPr>
              <a:t>Смотр строя и песни.</a:t>
            </a:r>
          </a:p>
        </p:txBody>
      </p:sp>
    </p:spTree>
    <p:extLst>
      <p:ext uri="{BB962C8B-B14F-4D97-AF65-F5344CB8AC3E}">
        <p14:creationId xmlns:p14="http://schemas.microsoft.com/office/powerpoint/2010/main" val="152488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WordArt 12"/>
          <p:cNvSpPr>
            <a:spLocks noChangeArrowheads="1" noChangeShapeType="1" noTextEdit="1"/>
          </p:cNvSpPr>
          <p:nvPr/>
        </p:nvSpPr>
        <p:spPr bwMode="auto">
          <a:xfrm>
            <a:off x="1547813" y="260350"/>
            <a:ext cx="5761037" cy="720725"/>
          </a:xfrm>
          <a:prstGeom prst="rect">
            <a:avLst/>
          </a:prstGeom>
        </p:spPr>
        <p:txBody>
          <a:bodyPr wrap="none" fromWordArt="1">
            <a:prstTxWarp prst="textPlain">
              <a:avLst>
                <a:gd name="adj" fmla="val 50000"/>
              </a:avLst>
            </a:prstTxWarp>
          </a:bodyPr>
          <a:lstStyle/>
          <a:p>
            <a:endParaRPr lang="ru-RU" sz="3600" kern="10" dirty="0">
              <a:ln w="12700">
                <a:solidFill>
                  <a:srgbClr val="000096"/>
                </a:solidFill>
                <a:round/>
                <a:headEnd/>
                <a:tailEnd/>
              </a:ln>
              <a:solidFill>
                <a:srgbClr val="800080">
                  <a:alpha val="50195"/>
                </a:srgbClr>
              </a:solidFill>
              <a:effectLst>
                <a:outerShdw dist="45791" dir="2021404" algn="ctr" rotWithShape="0">
                  <a:srgbClr val="9999FF"/>
                </a:outerShdw>
              </a:effectLst>
              <a:latin typeface="Arial"/>
              <a:cs typeface="Arial"/>
            </a:endParaRPr>
          </a:p>
        </p:txBody>
      </p:sp>
      <p:sp>
        <p:nvSpPr>
          <p:cNvPr id="7171" name="Text Box 13"/>
          <p:cNvSpPr txBox="1">
            <a:spLocks noChangeArrowheads="1"/>
          </p:cNvSpPr>
          <p:nvPr/>
        </p:nvSpPr>
        <p:spPr bwMode="auto">
          <a:xfrm>
            <a:off x="250825" y="1773238"/>
            <a:ext cx="922338" cy="406400"/>
          </a:xfrm>
          <a:prstGeom prst="rect">
            <a:avLst/>
          </a:prstGeom>
          <a:noFill/>
          <a:ln w="9525">
            <a:solidFill>
              <a:srgbClr val="29B8FF"/>
            </a:solidFill>
            <a:miter lim="800000"/>
            <a:headEnd/>
            <a:tailEnd/>
          </a:ln>
        </p:spPr>
        <p:txBody>
          <a:bodyPr>
            <a:spAutoFit/>
          </a:bodyPr>
          <a:lstStyle/>
          <a:p>
            <a:pPr algn="l"/>
            <a:r>
              <a:rPr lang="ru-RU" sz="2000" b="1" dirty="0">
                <a:solidFill>
                  <a:srgbClr val="FF0000"/>
                </a:solidFill>
                <a:latin typeface="Arial" charset="0"/>
              </a:rPr>
              <a:t>Цель:</a:t>
            </a:r>
          </a:p>
        </p:txBody>
      </p:sp>
      <p:sp>
        <p:nvSpPr>
          <p:cNvPr id="7172" name="Text Box 14"/>
          <p:cNvSpPr txBox="1">
            <a:spLocks noChangeArrowheads="1"/>
          </p:cNvSpPr>
          <p:nvPr/>
        </p:nvSpPr>
        <p:spPr bwMode="auto">
          <a:xfrm>
            <a:off x="1258888" y="1484313"/>
            <a:ext cx="3025775" cy="1015663"/>
          </a:xfrm>
          <a:prstGeom prst="rect">
            <a:avLst/>
          </a:prstGeom>
          <a:noFill/>
          <a:ln w="9525">
            <a:solidFill>
              <a:schemeClr val="bg2"/>
            </a:solidFill>
            <a:miter lim="800000"/>
            <a:headEnd/>
            <a:tailEnd/>
          </a:ln>
        </p:spPr>
        <p:txBody>
          <a:bodyPr>
            <a:spAutoFit/>
          </a:bodyPr>
          <a:lstStyle/>
          <a:p>
            <a:pPr algn="l">
              <a:spcBef>
                <a:spcPct val="50000"/>
              </a:spcBef>
            </a:pPr>
            <a:r>
              <a:rPr lang="ru-RU" sz="2000" b="1" dirty="0">
                <a:solidFill>
                  <a:schemeClr val="tx2">
                    <a:lumMod val="50000"/>
                  </a:schemeClr>
                </a:solidFill>
                <a:latin typeface="Times New Roman" pitchFamily="18" charset="0"/>
                <a:cs typeface="Times New Roman" pitchFamily="18" charset="0"/>
              </a:rPr>
              <a:t>Помочь обучающимся осознать нравственные нормы и правила.</a:t>
            </a:r>
          </a:p>
        </p:txBody>
      </p:sp>
      <p:sp>
        <p:nvSpPr>
          <p:cNvPr id="7173" name="Text Box 15"/>
          <p:cNvSpPr txBox="1">
            <a:spLocks noChangeArrowheads="1"/>
          </p:cNvSpPr>
          <p:nvPr/>
        </p:nvSpPr>
        <p:spPr bwMode="auto">
          <a:xfrm>
            <a:off x="303213" y="2055813"/>
            <a:ext cx="184150" cy="396875"/>
          </a:xfrm>
          <a:prstGeom prst="rect">
            <a:avLst/>
          </a:prstGeom>
          <a:noFill/>
          <a:ln w="9525">
            <a:noFill/>
            <a:miter lim="800000"/>
            <a:headEnd/>
            <a:tailEnd/>
          </a:ln>
        </p:spPr>
        <p:txBody>
          <a:bodyPr wrap="none">
            <a:spAutoFit/>
          </a:bodyPr>
          <a:lstStyle/>
          <a:p>
            <a:pPr algn="l"/>
            <a:endParaRPr lang="ru-RU" sz="2000">
              <a:latin typeface="Arial" charset="0"/>
            </a:endParaRPr>
          </a:p>
        </p:txBody>
      </p:sp>
      <p:sp>
        <p:nvSpPr>
          <p:cNvPr id="7174" name="Rectangle 18"/>
          <p:cNvSpPr>
            <a:spLocks noChangeArrowheads="1"/>
          </p:cNvSpPr>
          <p:nvPr/>
        </p:nvSpPr>
        <p:spPr bwMode="auto">
          <a:xfrm>
            <a:off x="4643438" y="981075"/>
            <a:ext cx="4249737" cy="2735263"/>
          </a:xfrm>
          <a:prstGeom prst="rect">
            <a:avLst/>
          </a:prstGeom>
          <a:solidFill>
            <a:schemeClr val="tx1"/>
          </a:solidFill>
          <a:ln w="9525">
            <a:solidFill>
              <a:schemeClr val="tx1"/>
            </a:solidFill>
            <a:miter lim="800000"/>
            <a:headEnd/>
            <a:tailEnd/>
          </a:ln>
        </p:spPr>
        <p:txBody>
          <a:bodyPr wrap="none" anchor="ctr"/>
          <a:lstStyle/>
          <a:p>
            <a:endParaRPr lang="ru-RU"/>
          </a:p>
        </p:txBody>
      </p:sp>
      <p:sp>
        <p:nvSpPr>
          <p:cNvPr id="7175" name="Text Box 19"/>
          <p:cNvSpPr txBox="1">
            <a:spLocks noChangeArrowheads="1"/>
          </p:cNvSpPr>
          <p:nvPr/>
        </p:nvSpPr>
        <p:spPr bwMode="auto">
          <a:xfrm>
            <a:off x="1300163" y="3230562"/>
            <a:ext cx="184150" cy="396875"/>
          </a:xfrm>
          <a:prstGeom prst="rect">
            <a:avLst/>
          </a:prstGeom>
          <a:noFill/>
          <a:ln w="9525">
            <a:noFill/>
            <a:miter lim="800000"/>
            <a:headEnd/>
            <a:tailEnd/>
          </a:ln>
        </p:spPr>
        <p:txBody>
          <a:bodyPr wrap="none">
            <a:spAutoFit/>
          </a:bodyPr>
          <a:lstStyle/>
          <a:p>
            <a:pPr algn="l"/>
            <a:endParaRPr lang="ru-RU" sz="2000">
              <a:latin typeface="Arial" charset="0"/>
            </a:endParaRPr>
          </a:p>
        </p:txBody>
      </p:sp>
      <p:sp>
        <p:nvSpPr>
          <p:cNvPr id="7176" name="Text Box 20"/>
          <p:cNvSpPr txBox="1">
            <a:spLocks noChangeArrowheads="1"/>
          </p:cNvSpPr>
          <p:nvPr/>
        </p:nvSpPr>
        <p:spPr bwMode="auto">
          <a:xfrm>
            <a:off x="6300788" y="3860800"/>
            <a:ext cx="1441450" cy="406400"/>
          </a:xfrm>
          <a:prstGeom prst="rect">
            <a:avLst/>
          </a:prstGeom>
          <a:noFill/>
          <a:ln w="9525">
            <a:solidFill>
              <a:srgbClr val="29B8FF"/>
            </a:solidFill>
            <a:miter lim="800000"/>
            <a:headEnd/>
            <a:tailEnd/>
          </a:ln>
        </p:spPr>
        <p:txBody>
          <a:bodyPr>
            <a:spAutoFit/>
          </a:bodyPr>
          <a:lstStyle/>
          <a:p>
            <a:pPr algn="l"/>
            <a:r>
              <a:rPr lang="ru-RU" sz="2000" b="1" dirty="0">
                <a:solidFill>
                  <a:srgbClr val="FF0000"/>
                </a:solidFill>
                <a:latin typeface="Arial" charset="0"/>
              </a:rPr>
              <a:t>ЗАДАЧИ:</a:t>
            </a:r>
            <a:endParaRPr lang="ru-RU" sz="2000" dirty="0">
              <a:latin typeface="Arial" charset="0"/>
            </a:endParaRPr>
          </a:p>
        </p:txBody>
      </p:sp>
      <p:sp>
        <p:nvSpPr>
          <p:cNvPr id="7177" name="Text Box 21"/>
          <p:cNvSpPr txBox="1">
            <a:spLocks noChangeArrowheads="1"/>
          </p:cNvSpPr>
          <p:nvPr/>
        </p:nvSpPr>
        <p:spPr bwMode="auto">
          <a:xfrm>
            <a:off x="5097633" y="4297599"/>
            <a:ext cx="3714750" cy="2246769"/>
          </a:xfrm>
          <a:prstGeom prst="rect">
            <a:avLst/>
          </a:prstGeom>
          <a:noFill/>
          <a:ln w="9525">
            <a:solidFill>
              <a:schemeClr val="bg1"/>
            </a:solidFill>
            <a:miter lim="800000"/>
            <a:headEnd/>
            <a:tailEnd/>
          </a:ln>
        </p:spPr>
        <p:txBody>
          <a:bodyPr>
            <a:spAutoFit/>
          </a:bodyPr>
          <a:lstStyle/>
          <a:p>
            <a:pPr algn="l">
              <a:spcBef>
                <a:spcPct val="50000"/>
              </a:spcBef>
            </a:pPr>
            <a:r>
              <a:rPr lang="ru-RU" sz="2000" b="1" dirty="0">
                <a:solidFill>
                  <a:schemeClr val="tx2">
                    <a:lumMod val="50000"/>
                  </a:schemeClr>
                </a:solidFill>
                <a:latin typeface="Times New Roman" pitchFamily="18" charset="0"/>
                <a:cs typeface="Times New Roman" pitchFamily="18" charset="0"/>
              </a:rPr>
              <a:t>Формировать нравственное отношение к окружающим людям, осознание ценности человеческой жизни, позитивное отношение к обычаям и традициям своей семьи, своего народа.</a:t>
            </a:r>
          </a:p>
        </p:txBody>
      </p:sp>
      <p:pic>
        <p:nvPicPr>
          <p:cNvPr id="7178" name="Picture 24" descr="P9260007"/>
          <p:cNvPicPr>
            <a:picLocks noChangeAspect="1" noChangeArrowheads="1"/>
          </p:cNvPicPr>
          <p:nvPr/>
        </p:nvPicPr>
        <p:blipFill>
          <a:blip r:embed="rId3" cstate="print"/>
          <a:srcRect/>
          <a:stretch>
            <a:fillRect/>
          </a:stretch>
        </p:blipFill>
        <p:spPr bwMode="auto">
          <a:xfrm>
            <a:off x="4607718" y="944562"/>
            <a:ext cx="4321175" cy="2808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80" name="AutoShape 26"/>
          <p:cNvSpPr>
            <a:spLocks noChangeArrowheads="1"/>
          </p:cNvSpPr>
          <p:nvPr/>
        </p:nvSpPr>
        <p:spPr bwMode="auto">
          <a:xfrm>
            <a:off x="4787900" y="3429000"/>
            <a:ext cx="4103688"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sz="2000" b="1">
                <a:solidFill>
                  <a:srgbClr val="000000"/>
                </a:solidFill>
                <a:latin typeface="Arial" charset="0"/>
              </a:rPr>
              <a:t>Посадка деревьев.</a:t>
            </a:r>
          </a:p>
        </p:txBody>
      </p:sp>
      <p:pic>
        <p:nvPicPr>
          <p:cNvPr id="7181" name="Picture 27" descr="P5080051"/>
          <p:cNvPicPr>
            <a:picLocks noChangeAspect="1" noChangeArrowheads="1"/>
          </p:cNvPicPr>
          <p:nvPr/>
        </p:nvPicPr>
        <p:blipFill>
          <a:blip r:embed="rId4"/>
          <a:srcRect/>
          <a:stretch>
            <a:fillRect/>
          </a:stretch>
        </p:blipFill>
        <p:spPr bwMode="auto">
          <a:xfrm>
            <a:off x="220476" y="3300265"/>
            <a:ext cx="4249737" cy="2890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Прямоугольник 14"/>
          <p:cNvSpPr/>
          <p:nvPr/>
        </p:nvSpPr>
        <p:spPr>
          <a:xfrm>
            <a:off x="2125402" y="188640"/>
            <a:ext cx="5708614" cy="830997"/>
          </a:xfrm>
          <a:prstGeom prst="rect">
            <a:avLst/>
          </a:prstGeom>
          <a:noFill/>
        </p:spPr>
        <p:txBody>
          <a:bodyPr wrap="none" lIns="91440" tIns="45720" rIns="91440" bIns="45720">
            <a:spAutoFit/>
          </a:bodyPr>
          <a:lstStyle/>
          <a:p>
            <a:pPr algn="ctr"/>
            <a:r>
              <a:rPr lang="ru-RU" sz="4800" b="1" kern="1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a:rPr>
              <a:t>2. «Нравственность»</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179" name="AutoShape 25"/>
          <p:cNvSpPr>
            <a:spLocks noChangeArrowheads="1"/>
          </p:cNvSpPr>
          <p:nvPr/>
        </p:nvSpPr>
        <p:spPr bwMode="auto">
          <a:xfrm>
            <a:off x="270280" y="5975202"/>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sz="2000" b="1">
                <a:solidFill>
                  <a:srgbClr val="000000"/>
                </a:solidFill>
                <a:latin typeface="Arial" charset="0"/>
              </a:rPr>
              <a:t>Вахта памяти.</a:t>
            </a:r>
          </a:p>
        </p:txBody>
      </p:sp>
    </p:spTree>
    <p:extLst>
      <p:ext uri="{BB962C8B-B14F-4D97-AF65-F5344CB8AC3E}">
        <p14:creationId xmlns:p14="http://schemas.microsoft.com/office/powerpoint/2010/main" val="1596897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P1280040"/>
          <p:cNvPicPr>
            <a:picLocks noChangeAspect="1" noChangeArrowheads="1"/>
          </p:cNvPicPr>
          <p:nvPr/>
        </p:nvPicPr>
        <p:blipFill>
          <a:blip r:embed="rId3"/>
          <a:srcRect/>
          <a:stretch>
            <a:fillRect/>
          </a:stretch>
        </p:blipFill>
        <p:spPr bwMode="auto">
          <a:xfrm>
            <a:off x="4427538" y="3429000"/>
            <a:ext cx="4249737" cy="302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19" name="Text Box 6"/>
          <p:cNvSpPr txBox="1">
            <a:spLocks noChangeArrowheads="1"/>
          </p:cNvSpPr>
          <p:nvPr/>
        </p:nvSpPr>
        <p:spPr bwMode="auto">
          <a:xfrm>
            <a:off x="4774525" y="928351"/>
            <a:ext cx="3840347" cy="1015663"/>
          </a:xfrm>
          <a:prstGeom prst="rect">
            <a:avLst/>
          </a:prstGeom>
          <a:noFill/>
          <a:ln w="9525">
            <a:noFill/>
            <a:miter lim="800000"/>
            <a:headEnd/>
            <a:tailEnd/>
          </a:ln>
        </p:spPr>
        <p:txBody>
          <a:bodyPr wrap="none">
            <a:spAutoFit/>
          </a:bodyPr>
          <a:lstStyle/>
          <a:p>
            <a:pPr algn="l"/>
            <a:r>
              <a:rPr lang="ru-RU" sz="2000" b="1" dirty="0" smtClean="0">
                <a:latin typeface="Times New Roman" pitchFamily="18" charset="0"/>
                <a:cs typeface="Times New Roman" pitchFamily="18" charset="0"/>
              </a:rPr>
              <a:t>Участие в социальных акциях:</a:t>
            </a:r>
            <a:endParaRPr lang="ru-RU" sz="2000" b="1" dirty="0">
              <a:latin typeface="Times New Roman" pitchFamily="18" charset="0"/>
              <a:cs typeface="Times New Roman" pitchFamily="18" charset="0"/>
            </a:endParaRPr>
          </a:p>
          <a:p>
            <a:pPr algn="l"/>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Спешите делать добро!»,</a:t>
            </a:r>
            <a:endParaRPr lang="ru-RU" sz="2000" b="1" dirty="0">
              <a:latin typeface="Times New Roman" pitchFamily="18" charset="0"/>
              <a:cs typeface="Times New Roman" pitchFamily="18" charset="0"/>
            </a:endParaRPr>
          </a:p>
          <a:p>
            <a:pPr algn="l"/>
            <a:r>
              <a:rPr lang="ru-RU" sz="2000" b="1" dirty="0" smtClean="0">
                <a:latin typeface="Times New Roman" pitchFamily="18" charset="0"/>
                <a:cs typeface="Times New Roman" pitchFamily="18" charset="0"/>
              </a:rPr>
              <a:t>«Украсим кусочек планеты».</a:t>
            </a:r>
            <a:endParaRPr lang="ru-RU" sz="2000" b="1" dirty="0">
              <a:latin typeface="Times New Roman" pitchFamily="18" charset="0"/>
              <a:cs typeface="Times New Roman" pitchFamily="18" charset="0"/>
            </a:endParaRPr>
          </a:p>
        </p:txBody>
      </p:sp>
      <p:sp>
        <p:nvSpPr>
          <p:cNvPr id="9220" name="Text Box 7"/>
          <p:cNvSpPr txBox="1">
            <a:spLocks noChangeArrowheads="1"/>
          </p:cNvSpPr>
          <p:nvPr/>
        </p:nvSpPr>
        <p:spPr bwMode="auto">
          <a:xfrm>
            <a:off x="323528" y="4437112"/>
            <a:ext cx="3600450" cy="1323439"/>
          </a:xfrm>
          <a:prstGeom prst="rect">
            <a:avLst/>
          </a:prstGeom>
          <a:noFill/>
          <a:ln w="9525">
            <a:noFill/>
            <a:miter lim="800000"/>
            <a:headEnd/>
            <a:tailEnd/>
          </a:ln>
        </p:spPr>
        <p:txBody>
          <a:bodyPr>
            <a:spAutoFit/>
          </a:bodyPr>
          <a:lstStyle/>
          <a:p>
            <a:r>
              <a:rPr lang="ru-RU" sz="2000" b="1" dirty="0" smtClean="0">
                <a:latin typeface="Times New Roman" pitchFamily="18" charset="0"/>
                <a:cs typeface="Times New Roman" pitchFamily="18" charset="0"/>
              </a:rPr>
              <a:t>Исследование деревень, памятников природы и архитектуры нашего сельского округа.</a:t>
            </a:r>
            <a:endParaRPr lang="ru-RU" sz="2000" b="1" dirty="0">
              <a:latin typeface="Times New Roman" pitchFamily="18" charset="0"/>
              <a:cs typeface="Times New Roman" pitchFamily="18" charset="0"/>
            </a:endParaRPr>
          </a:p>
        </p:txBody>
      </p:sp>
      <p:sp>
        <p:nvSpPr>
          <p:cNvPr id="9223" name="AutoShape 11"/>
          <p:cNvSpPr>
            <a:spLocks noChangeArrowheads="1"/>
          </p:cNvSpPr>
          <p:nvPr/>
        </p:nvSpPr>
        <p:spPr bwMode="auto">
          <a:xfrm>
            <a:off x="4427538" y="6165850"/>
            <a:ext cx="4716462" cy="431800"/>
          </a:xfrm>
          <a:prstGeom prst="ribbon2">
            <a:avLst>
              <a:gd name="adj1" fmla="val 25366"/>
              <a:gd name="adj2" fmla="val 75000"/>
            </a:avLst>
          </a:prstGeom>
          <a:solidFill>
            <a:srgbClr val="EBF9A5"/>
          </a:solidFill>
          <a:ln w="9525">
            <a:solidFill>
              <a:srgbClr val="0000FF"/>
            </a:solidFill>
            <a:round/>
            <a:headEnd/>
            <a:tailEnd/>
          </a:ln>
        </p:spPr>
        <p:txBody>
          <a:bodyPr wrap="none" anchor="ctr"/>
          <a:lstStyle/>
          <a:p>
            <a:r>
              <a:rPr lang="ru-RU" b="1">
                <a:solidFill>
                  <a:srgbClr val="000000"/>
                </a:solidFill>
                <a:latin typeface="Arial" charset="0"/>
              </a:rPr>
              <a:t>«Село Паньково- родина моя».</a:t>
            </a:r>
          </a:p>
        </p:txBody>
      </p:sp>
      <p:sp>
        <p:nvSpPr>
          <p:cNvPr id="9224" name="AutoShape 12"/>
          <p:cNvSpPr>
            <a:spLocks noChangeArrowheads="1"/>
          </p:cNvSpPr>
          <p:nvPr/>
        </p:nvSpPr>
        <p:spPr bwMode="auto">
          <a:xfrm>
            <a:off x="0" y="3068638"/>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b="1">
                <a:solidFill>
                  <a:srgbClr val="000000"/>
                </a:solidFill>
                <a:latin typeface="Arial" charset="0"/>
              </a:rPr>
              <a:t>«Спешите делать добро!»</a:t>
            </a:r>
            <a:r>
              <a:rPr lang="ru-RU" sz="2000" b="1">
                <a:solidFill>
                  <a:srgbClr val="000000"/>
                </a:solidFill>
                <a:latin typeface="Arial" charset="0"/>
              </a:rPr>
              <a:t>.</a:t>
            </a:r>
          </a:p>
        </p:txBody>
      </p:sp>
      <p:pic>
        <p:nvPicPr>
          <p:cNvPr id="9225" name="Picture 13" descr="P5040031"/>
          <p:cNvPicPr>
            <a:picLocks noChangeAspect="1" noChangeArrowheads="1"/>
          </p:cNvPicPr>
          <p:nvPr/>
        </p:nvPicPr>
        <p:blipFill>
          <a:blip r:embed="rId4"/>
          <a:srcRect/>
          <a:stretch>
            <a:fillRect/>
          </a:stretch>
        </p:blipFill>
        <p:spPr bwMode="auto">
          <a:xfrm>
            <a:off x="471488" y="354013"/>
            <a:ext cx="3595687" cy="2697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888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WordArt 8"/>
          <p:cNvSpPr>
            <a:spLocks noChangeArrowheads="1" noChangeShapeType="1" noTextEdit="1"/>
          </p:cNvSpPr>
          <p:nvPr/>
        </p:nvSpPr>
        <p:spPr bwMode="auto">
          <a:xfrm>
            <a:off x="2035175" y="260350"/>
            <a:ext cx="5832475" cy="523875"/>
          </a:xfrm>
          <a:prstGeom prst="rect">
            <a:avLst/>
          </a:prstGeom>
        </p:spPr>
        <p:txBody>
          <a:bodyPr wrap="none" fromWordArt="1">
            <a:prstTxWarp prst="textPlain">
              <a:avLst>
                <a:gd name="adj" fmla="val 50000"/>
              </a:avLst>
            </a:prstTxWarp>
          </a:bodyPr>
          <a:lstStyle/>
          <a:p>
            <a:pPr algn="ctr"/>
            <a:r>
              <a:rPr lang="ru-RU" sz="3600" b="1" kern="10" dirty="0" smtClean="0">
                <a:ln w="1905"/>
                <a:solidFill>
                  <a:srgbClr val="FF0000"/>
                </a:solidFill>
                <a:effectLst>
                  <a:innerShdw blurRad="69850" dist="43180" dir="5400000">
                    <a:srgbClr val="000000">
                      <a:alpha val="65000"/>
                    </a:srgbClr>
                  </a:innerShdw>
                </a:effectLst>
                <a:cs typeface="Arial"/>
              </a:rPr>
              <a:t>3. «Общение. Досуг»</a:t>
            </a:r>
            <a:endParaRPr lang="ru-RU" sz="3600" b="1" dirty="0" smtClean="0">
              <a:ln w="1905"/>
              <a:solidFill>
                <a:srgbClr val="FF0000"/>
              </a:solidFill>
              <a:effectLst>
                <a:innerShdw blurRad="69850" dist="43180" dir="5400000">
                  <a:srgbClr val="000000">
                    <a:alpha val="65000"/>
                  </a:srgbClr>
                </a:innerShdw>
              </a:effectLst>
            </a:endParaRPr>
          </a:p>
        </p:txBody>
      </p:sp>
      <p:sp>
        <p:nvSpPr>
          <p:cNvPr id="10244" name="Text Box 13"/>
          <p:cNvSpPr txBox="1">
            <a:spLocks noChangeArrowheads="1"/>
          </p:cNvSpPr>
          <p:nvPr/>
        </p:nvSpPr>
        <p:spPr bwMode="auto">
          <a:xfrm>
            <a:off x="6011863" y="836613"/>
            <a:ext cx="2663825" cy="396875"/>
          </a:xfrm>
          <a:prstGeom prst="rect">
            <a:avLst/>
          </a:prstGeom>
          <a:noFill/>
          <a:ln w="9525">
            <a:noFill/>
            <a:miter lim="800000"/>
            <a:headEnd/>
            <a:tailEnd/>
          </a:ln>
        </p:spPr>
        <p:txBody>
          <a:bodyPr>
            <a:spAutoFit/>
          </a:bodyPr>
          <a:lstStyle/>
          <a:p>
            <a:pPr algn="l"/>
            <a:r>
              <a:rPr lang="ru-RU" sz="2000" b="1" dirty="0">
                <a:solidFill>
                  <a:srgbClr val="FF0000"/>
                </a:solidFill>
                <a:latin typeface="Arial" charset="0"/>
              </a:rPr>
              <a:t>ЦЕЛИ:</a:t>
            </a:r>
          </a:p>
        </p:txBody>
      </p:sp>
      <p:sp>
        <p:nvSpPr>
          <p:cNvPr id="10246" name="Text Box 15"/>
          <p:cNvSpPr txBox="1">
            <a:spLocks noChangeArrowheads="1"/>
          </p:cNvSpPr>
          <p:nvPr/>
        </p:nvSpPr>
        <p:spPr bwMode="auto">
          <a:xfrm>
            <a:off x="4355977" y="1284335"/>
            <a:ext cx="4680520" cy="2092881"/>
          </a:xfrm>
          <a:prstGeom prst="rect">
            <a:avLst/>
          </a:prstGeom>
          <a:noFill/>
          <a:ln w="9525">
            <a:noFill/>
            <a:miter lim="800000"/>
            <a:headEnd/>
            <a:tailEnd/>
          </a:ln>
        </p:spPr>
        <p:txBody>
          <a:bodyPr wrap="square">
            <a:spAutoFit/>
          </a:bodyPr>
          <a:lstStyle/>
          <a:p>
            <a:pPr algn="l">
              <a:spcBef>
                <a:spcPct val="50000"/>
              </a:spcBef>
            </a:pPr>
            <a:r>
              <a:rPr lang="ru-RU" sz="2000" b="1" dirty="0" smtClean="0">
                <a:solidFill>
                  <a:schemeClr val="tx2">
                    <a:lumMod val="50000"/>
                  </a:schemeClr>
                </a:solidFill>
                <a:latin typeface="Times New Roman" pitchFamily="18" charset="0"/>
                <a:cs typeface="Times New Roman" pitchFamily="18" charset="0"/>
              </a:rPr>
              <a:t>- </a:t>
            </a:r>
            <a:r>
              <a:rPr lang="ru-RU" sz="2000" b="1" dirty="0" smtClean="0">
                <a:solidFill>
                  <a:schemeClr val="tx2">
                    <a:lumMod val="75000"/>
                  </a:schemeClr>
                </a:solidFill>
                <a:latin typeface="Times New Roman" pitchFamily="18" charset="0"/>
                <a:cs typeface="Times New Roman" pitchFamily="18" charset="0"/>
              </a:rPr>
              <a:t>Передать </a:t>
            </a:r>
            <a:r>
              <a:rPr lang="ru-RU" sz="2000" b="1" dirty="0">
                <a:solidFill>
                  <a:schemeClr val="tx2">
                    <a:lumMod val="75000"/>
                  </a:schemeClr>
                </a:solidFill>
                <a:latin typeface="Times New Roman" pitchFamily="18" charset="0"/>
                <a:cs typeface="Times New Roman" pitchFamily="18" charset="0"/>
              </a:rPr>
              <a:t>знания, умения и навыки социального общения;</a:t>
            </a:r>
          </a:p>
          <a:p>
            <a:pPr algn="l">
              <a:spcBef>
                <a:spcPct val="50000"/>
              </a:spcBef>
            </a:pPr>
            <a:r>
              <a:rPr lang="ru-RU" sz="2000" b="1" dirty="0" smtClean="0">
                <a:solidFill>
                  <a:schemeClr val="tx2">
                    <a:lumMod val="75000"/>
                  </a:schemeClr>
                </a:solidFill>
                <a:latin typeface="Times New Roman" pitchFamily="18" charset="0"/>
                <a:cs typeface="Times New Roman" pitchFamily="18" charset="0"/>
              </a:rPr>
              <a:t>- Создать </a:t>
            </a:r>
            <a:r>
              <a:rPr lang="ru-RU" sz="2000" b="1" dirty="0">
                <a:solidFill>
                  <a:schemeClr val="tx2">
                    <a:lumMod val="75000"/>
                  </a:schemeClr>
                </a:solidFill>
                <a:latin typeface="Times New Roman" pitchFamily="18" charset="0"/>
                <a:cs typeface="Times New Roman" pitchFamily="18" charset="0"/>
              </a:rPr>
              <a:t>условия для проявления инициативы и самостоятельности, искренности и открытости в реальных жизненных условиях;</a:t>
            </a:r>
          </a:p>
        </p:txBody>
      </p:sp>
      <p:sp>
        <p:nvSpPr>
          <p:cNvPr id="10247" name="Text Box 16"/>
          <p:cNvSpPr txBox="1">
            <a:spLocks noChangeArrowheads="1"/>
          </p:cNvSpPr>
          <p:nvPr/>
        </p:nvSpPr>
        <p:spPr bwMode="auto">
          <a:xfrm>
            <a:off x="4767263" y="2271713"/>
            <a:ext cx="184150" cy="396875"/>
          </a:xfrm>
          <a:prstGeom prst="rect">
            <a:avLst/>
          </a:prstGeom>
          <a:noFill/>
          <a:ln w="9525">
            <a:noFill/>
            <a:miter lim="800000"/>
            <a:headEnd/>
            <a:tailEnd/>
          </a:ln>
        </p:spPr>
        <p:txBody>
          <a:bodyPr wrap="none">
            <a:spAutoFit/>
          </a:bodyPr>
          <a:lstStyle/>
          <a:p>
            <a:pPr algn="l"/>
            <a:endParaRPr lang="ru-RU" sz="2000">
              <a:latin typeface="Arial" charset="0"/>
            </a:endParaRPr>
          </a:p>
        </p:txBody>
      </p:sp>
      <p:sp>
        <p:nvSpPr>
          <p:cNvPr id="10249" name="Text Box 18"/>
          <p:cNvSpPr txBox="1">
            <a:spLocks noChangeArrowheads="1"/>
          </p:cNvSpPr>
          <p:nvPr/>
        </p:nvSpPr>
        <p:spPr bwMode="auto">
          <a:xfrm>
            <a:off x="1547813" y="3789363"/>
            <a:ext cx="1336675" cy="396875"/>
          </a:xfrm>
          <a:prstGeom prst="rect">
            <a:avLst/>
          </a:prstGeom>
          <a:noFill/>
          <a:ln w="9525">
            <a:noFill/>
            <a:miter lim="800000"/>
            <a:headEnd/>
            <a:tailEnd/>
          </a:ln>
        </p:spPr>
        <p:txBody>
          <a:bodyPr wrap="none">
            <a:spAutoFit/>
          </a:bodyPr>
          <a:lstStyle/>
          <a:p>
            <a:pPr algn="l"/>
            <a:r>
              <a:rPr lang="ru-RU" sz="2000" b="1" dirty="0">
                <a:solidFill>
                  <a:srgbClr val="FF0000"/>
                </a:solidFill>
                <a:latin typeface="Arial" charset="0"/>
              </a:rPr>
              <a:t>ЗАДАЧИ:</a:t>
            </a:r>
          </a:p>
        </p:txBody>
      </p:sp>
      <p:sp>
        <p:nvSpPr>
          <p:cNvPr id="10251" name="Text Box 20"/>
          <p:cNvSpPr txBox="1">
            <a:spLocks noChangeArrowheads="1"/>
          </p:cNvSpPr>
          <p:nvPr/>
        </p:nvSpPr>
        <p:spPr bwMode="auto">
          <a:xfrm>
            <a:off x="538160" y="4219644"/>
            <a:ext cx="5031698" cy="2554545"/>
          </a:xfrm>
          <a:prstGeom prst="rect">
            <a:avLst/>
          </a:prstGeom>
          <a:noFill/>
          <a:ln w="9525">
            <a:noFill/>
            <a:miter lim="800000"/>
            <a:headEnd/>
            <a:tailEnd/>
          </a:ln>
        </p:spPr>
        <p:txBody>
          <a:bodyPr wrap="none">
            <a:spAutoFit/>
          </a:bodyPr>
          <a:lstStyle/>
          <a:p>
            <a:pPr marL="285750" indent="-285750" algn="l">
              <a:buFont typeface="Wingdings" pitchFamily="2" charset="2"/>
              <a:buChar char="§"/>
            </a:pPr>
            <a:r>
              <a:rPr lang="ru-RU" sz="2000" b="1" dirty="0">
                <a:solidFill>
                  <a:schemeClr val="tx2">
                    <a:lumMod val="50000"/>
                  </a:schemeClr>
                </a:solidFill>
                <a:latin typeface="Times New Roman" pitchFamily="18" charset="0"/>
                <a:cs typeface="Times New Roman" pitchFamily="18" charset="0"/>
              </a:rPr>
              <a:t>Формировать культуру общения;</a:t>
            </a:r>
          </a:p>
          <a:p>
            <a:pPr marL="342900" indent="-342900" algn="l">
              <a:buFont typeface="Wingdings" pitchFamily="2" charset="2"/>
              <a:buChar char="§"/>
            </a:pPr>
            <a:r>
              <a:rPr lang="ru-RU" sz="2000" b="1" dirty="0" smtClean="0">
                <a:solidFill>
                  <a:schemeClr val="tx2">
                    <a:lumMod val="50000"/>
                  </a:schemeClr>
                </a:solidFill>
                <a:latin typeface="Times New Roman" pitchFamily="18" charset="0"/>
                <a:cs typeface="Times New Roman" pitchFamily="18" charset="0"/>
              </a:rPr>
              <a:t>Создание </a:t>
            </a:r>
            <a:r>
              <a:rPr lang="ru-RU" sz="2000" b="1" dirty="0">
                <a:solidFill>
                  <a:schemeClr val="tx2">
                    <a:lumMod val="50000"/>
                  </a:schemeClr>
                </a:solidFill>
                <a:latin typeface="Times New Roman" pitchFamily="18" charset="0"/>
                <a:cs typeface="Times New Roman" pitchFamily="18" charset="0"/>
              </a:rPr>
              <a:t>условий для равного</a:t>
            </a:r>
          </a:p>
          <a:p>
            <a:pPr algn="l"/>
            <a:r>
              <a:rPr lang="ru-RU" sz="2000" b="1" dirty="0">
                <a:solidFill>
                  <a:schemeClr val="tx2">
                    <a:lumMod val="50000"/>
                  </a:schemeClr>
                </a:solidFill>
                <a:latin typeface="Times New Roman" pitchFamily="18" charset="0"/>
                <a:cs typeface="Times New Roman" pitchFamily="18" charset="0"/>
              </a:rPr>
              <a:t> проявления учащимися своей </a:t>
            </a:r>
            <a:endParaRPr lang="ru-RU" sz="2000" b="1" dirty="0" smtClean="0">
              <a:solidFill>
                <a:schemeClr val="tx2">
                  <a:lumMod val="50000"/>
                </a:schemeClr>
              </a:solidFill>
              <a:latin typeface="Times New Roman" pitchFamily="18" charset="0"/>
              <a:cs typeface="Times New Roman" pitchFamily="18" charset="0"/>
            </a:endParaRPr>
          </a:p>
          <a:p>
            <a:pPr algn="l"/>
            <a:r>
              <a:rPr lang="ru-RU" sz="2000" b="1" dirty="0" smtClean="0">
                <a:solidFill>
                  <a:schemeClr val="tx2">
                    <a:lumMod val="50000"/>
                  </a:schemeClr>
                </a:solidFill>
                <a:latin typeface="Times New Roman" pitchFamily="18" charset="0"/>
                <a:cs typeface="Times New Roman" pitchFamily="18" charset="0"/>
              </a:rPr>
              <a:t>индивидуальности</a:t>
            </a:r>
            <a:r>
              <a:rPr lang="ru-RU" sz="2000" b="1" dirty="0">
                <a:solidFill>
                  <a:schemeClr val="tx2">
                    <a:lumMod val="50000"/>
                  </a:schemeClr>
                </a:solidFill>
                <a:latin typeface="Times New Roman" pitchFamily="18" charset="0"/>
                <a:cs typeface="Times New Roman" pitchFamily="18" charset="0"/>
              </a:rPr>
              <a:t>;</a:t>
            </a:r>
          </a:p>
          <a:p>
            <a:pPr marL="342900" indent="-342900" algn="l">
              <a:buFont typeface="Wingdings" pitchFamily="2" charset="2"/>
              <a:buChar char="§"/>
            </a:pPr>
            <a:r>
              <a:rPr lang="ru-RU" sz="2000" b="1" dirty="0">
                <a:solidFill>
                  <a:schemeClr val="tx2">
                    <a:lumMod val="50000"/>
                  </a:schemeClr>
                </a:solidFill>
                <a:latin typeface="Times New Roman" pitchFamily="18" charset="0"/>
                <a:cs typeface="Times New Roman" pitchFamily="18" charset="0"/>
              </a:rPr>
              <a:t> </a:t>
            </a:r>
            <a:r>
              <a:rPr lang="ru-RU" sz="2000" b="1" dirty="0" smtClean="0">
                <a:solidFill>
                  <a:schemeClr val="tx2">
                    <a:lumMod val="50000"/>
                  </a:schemeClr>
                </a:solidFill>
                <a:latin typeface="Times New Roman" pitchFamily="18" charset="0"/>
                <a:cs typeface="Times New Roman" pitchFamily="18" charset="0"/>
              </a:rPr>
              <a:t>Использование </a:t>
            </a:r>
            <a:r>
              <a:rPr lang="ru-RU" sz="2000" b="1" dirty="0">
                <a:solidFill>
                  <a:schemeClr val="tx2">
                    <a:lumMod val="50000"/>
                  </a:schemeClr>
                </a:solidFill>
                <a:latin typeface="Times New Roman" pitchFamily="18" charset="0"/>
                <a:cs typeface="Times New Roman" pitchFamily="18" charset="0"/>
              </a:rPr>
              <a:t>творческих форм</a:t>
            </a:r>
          </a:p>
          <a:p>
            <a:pPr algn="l"/>
            <a:r>
              <a:rPr lang="ru-RU" sz="2000" b="1" dirty="0" smtClean="0">
                <a:solidFill>
                  <a:schemeClr val="tx2">
                    <a:lumMod val="50000"/>
                  </a:schemeClr>
                </a:solidFill>
                <a:latin typeface="Times New Roman" pitchFamily="18" charset="0"/>
                <a:cs typeface="Times New Roman" pitchFamily="18" charset="0"/>
              </a:rPr>
              <a:t>Работы</a:t>
            </a:r>
          </a:p>
          <a:p>
            <a:pPr marL="342900" indent="-342900" algn="l">
              <a:buFont typeface="Wingdings" pitchFamily="2" charset="2"/>
              <a:buChar char="§"/>
            </a:pPr>
            <a:r>
              <a:rPr lang="ru-RU" sz="2000" b="1" dirty="0" smtClean="0">
                <a:solidFill>
                  <a:schemeClr val="tx2">
                    <a:lumMod val="50000"/>
                  </a:schemeClr>
                </a:solidFill>
                <a:latin typeface="Times New Roman" pitchFamily="18" charset="0"/>
                <a:cs typeface="Times New Roman" pitchFamily="18" charset="0"/>
              </a:rPr>
              <a:t>Знакомство </a:t>
            </a:r>
            <a:r>
              <a:rPr lang="ru-RU" sz="2000" b="1" dirty="0">
                <a:solidFill>
                  <a:schemeClr val="tx2">
                    <a:lumMod val="50000"/>
                  </a:schemeClr>
                </a:solidFill>
                <a:latin typeface="Times New Roman" pitchFamily="18" charset="0"/>
                <a:cs typeface="Times New Roman" pitchFamily="18" charset="0"/>
              </a:rPr>
              <a:t>с традициями и обычаями</a:t>
            </a:r>
          </a:p>
          <a:p>
            <a:pPr algn="l"/>
            <a:r>
              <a:rPr lang="ru-RU" sz="2000" b="1" dirty="0">
                <a:solidFill>
                  <a:schemeClr val="tx2">
                    <a:lumMod val="50000"/>
                  </a:schemeClr>
                </a:solidFill>
                <a:latin typeface="Times New Roman" pitchFamily="18" charset="0"/>
                <a:cs typeface="Times New Roman" pitchFamily="18" charset="0"/>
              </a:rPr>
              <a:t>общения разных народов.</a:t>
            </a:r>
          </a:p>
        </p:txBody>
      </p:sp>
      <p:pic>
        <p:nvPicPr>
          <p:cNvPr id="2050" name="Picture 2" descr="H:\Красная флешка\Воспитат.работа\ФОТО\100OLYMP\PC110020.JPG"/>
          <p:cNvPicPr>
            <a:picLocks noChangeAspect="1" noChangeArrowheads="1"/>
          </p:cNvPicPr>
          <p:nvPr/>
        </p:nvPicPr>
        <p:blipFill>
          <a:blip r:embed="rId3" cstate="print"/>
          <a:srcRect/>
          <a:stretch>
            <a:fillRect/>
          </a:stretch>
        </p:blipFill>
        <p:spPr bwMode="auto">
          <a:xfrm>
            <a:off x="5192373" y="3573016"/>
            <a:ext cx="3433672" cy="2574922"/>
          </a:xfrm>
          <a:prstGeom prst="rect">
            <a:avLst/>
          </a:prstGeom>
          <a:ln>
            <a:noFill/>
          </a:ln>
          <a:effectLst>
            <a:outerShdw blurRad="190500" algn="tl" rotWithShape="0">
              <a:srgbClr val="000000">
                <a:alpha val="70000"/>
              </a:srgbClr>
            </a:outerShdw>
          </a:effectLst>
        </p:spPr>
      </p:pic>
      <p:pic>
        <p:nvPicPr>
          <p:cNvPr id="3074" name="Picture 2" descr="C:\Users\Татьяна\Pictures\Новая папка\IMG_1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04" y="1249705"/>
            <a:ext cx="3001341" cy="22510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49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5" descr="P4190019"/>
          <p:cNvPicPr>
            <a:picLocks noChangeAspect="1" noChangeArrowheads="1"/>
          </p:cNvPicPr>
          <p:nvPr/>
        </p:nvPicPr>
        <p:blipFill>
          <a:blip r:embed="rId3" cstate="print"/>
          <a:srcRect/>
          <a:stretch>
            <a:fillRect/>
          </a:stretch>
        </p:blipFill>
        <p:spPr bwMode="auto">
          <a:xfrm>
            <a:off x="4454939" y="3315524"/>
            <a:ext cx="4100513" cy="3074988"/>
          </a:xfrm>
          <a:prstGeom prst="rect">
            <a:avLst/>
          </a:prstGeom>
          <a:ln>
            <a:noFill/>
          </a:ln>
          <a:effectLst>
            <a:outerShdw blurRad="292100" dist="139700" dir="2700000" algn="tl" rotWithShape="0">
              <a:srgbClr val="333333">
                <a:alpha val="65000"/>
              </a:srgbClr>
            </a:outerShdw>
          </a:effectLst>
        </p:spPr>
      </p:pic>
      <p:sp>
        <p:nvSpPr>
          <p:cNvPr id="11269" name="AutoShape 8"/>
          <p:cNvSpPr>
            <a:spLocks noChangeArrowheads="1"/>
          </p:cNvSpPr>
          <p:nvPr/>
        </p:nvSpPr>
        <p:spPr bwMode="auto">
          <a:xfrm>
            <a:off x="4356100" y="6165850"/>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pPr algn="ctr"/>
            <a:r>
              <a:rPr lang="ru-RU" sz="2000" b="1" dirty="0">
                <a:solidFill>
                  <a:srgbClr val="000000"/>
                </a:solidFill>
                <a:latin typeface="Arial" charset="0"/>
              </a:rPr>
              <a:t>Рукодельницы.</a:t>
            </a:r>
          </a:p>
        </p:txBody>
      </p:sp>
      <p:sp>
        <p:nvSpPr>
          <p:cNvPr id="11270" name="Text Box 9"/>
          <p:cNvSpPr txBox="1">
            <a:spLocks noChangeArrowheads="1"/>
          </p:cNvSpPr>
          <p:nvPr/>
        </p:nvSpPr>
        <p:spPr bwMode="auto">
          <a:xfrm>
            <a:off x="5219700" y="333375"/>
            <a:ext cx="2416624" cy="40011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r>
              <a:rPr lang="ru-RU" sz="2000" b="1" dirty="0">
                <a:solidFill>
                  <a:srgbClr val="FF3300"/>
                </a:solidFill>
                <a:latin typeface="Times New Roman" pitchFamily="18" charset="0"/>
                <a:cs typeface="Times New Roman" pitchFamily="18" charset="0"/>
              </a:rPr>
              <a:t>ФОРМЫ РАБОТЫ</a:t>
            </a:r>
          </a:p>
        </p:txBody>
      </p:sp>
      <p:sp>
        <p:nvSpPr>
          <p:cNvPr id="11272" name="Text Box 12"/>
          <p:cNvSpPr txBox="1">
            <a:spLocks noChangeArrowheads="1"/>
          </p:cNvSpPr>
          <p:nvPr/>
        </p:nvSpPr>
        <p:spPr bwMode="auto">
          <a:xfrm>
            <a:off x="5095328" y="960438"/>
            <a:ext cx="2249135" cy="400110"/>
          </a:xfrm>
          <a:prstGeom prst="rect">
            <a:avLst/>
          </a:prstGeom>
          <a:noFill/>
          <a:ln w="9525">
            <a:noFill/>
            <a:miter lim="800000"/>
            <a:headEnd/>
            <a:tailEnd/>
          </a:ln>
        </p:spPr>
        <p:txBody>
          <a:bodyPr wrap="square">
            <a:spAutoFit/>
          </a:bodyPr>
          <a:lstStyle/>
          <a:p>
            <a:pPr marL="342900" indent="-342900">
              <a:buFont typeface="Wingdings" pitchFamily="2" charset="2"/>
              <a:buChar char="q"/>
            </a:pPr>
            <a:r>
              <a:rPr lang="ru-RU" sz="2000" b="1" dirty="0">
                <a:solidFill>
                  <a:schemeClr val="tx2">
                    <a:lumMod val="75000"/>
                  </a:schemeClr>
                </a:solidFill>
                <a:latin typeface="Times New Roman" pitchFamily="18" charset="0"/>
                <a:cs typeface="Times New Roman" pitchFamily="18" charset="0"/>
              </a:rPr>
              <a:t>ЭКСКУРСИИ;</a:t>
            </a:r>
          </a:p>
        </p:txBody>
      </p:sp>
      <p:sp>
        <p:nvSpPr>
          <p:cNvPr id="11274" name="Text Box 15"/>
          <p:cNvSpPr txBox="1">
            <a:spLocks noChangeArrowheads="1"/>
          </p:cNvSpPr>
          <p:nvPr/>
        </p:nvSpPr>
        <p:spPr bwMode="auto">
          <a:xfrm>
            <a:off x="212011" y="3831858"/>
            <a:ext cx="4326826" cy="400110"/>
          </a:xfrm>
          <a:prstGeom prst="rect">
            <a:avLst/>
          </a:prstGeom>
          <a:noFill/>
          <a:ln w="9525">
            <a:noFill/>
            <a:miter lim="800000"/>
            <a:headEnd/>
            <a:tailEnd/>
          </a:ln>
        </p:spPr>
        <p:txBody>
          <a:bodyPr wrap="none">
            <a:spAutoFit/>
          </a:bodyPr>
          <a:lstStyle/>
          <a:p>
            <a:pPr marL="342900" indent="-342900">
              <a:buFont typeface="Wingdings" pitchFamily="2" charset="2"/>
              <a:buChar char="§"/>
            </a:pPr>
            <a:r>
              <a:rPr lang="ru-RU" sz="2000" b="1" dirty="0">
                <a:solidFill>
                  <a:schemeClr val="tx2">
                    <a:lumMod val="75000"/>
                  </a:schemeClr>
                </a:solidFill>
                <a:latin typeface="Times New Roman" pitchFamily="18" charset="0"/>
                <a:cs typeface="Times New Roman" pitchFamily="18" charset="0"/>
              </a:rPr>
              <a:t>ТВОРЧЕСКИЕ МАСТЕРСКИЕ;</a:t>
            </a:r>
          </a:p>
        </p:txBody>
      </p:sp>
      <p:sp>
        <p:nvSpPr>
          <p:cNvPr id="11276" name="Text Box 17"/>
          <p:cNvSpPr txBox="1">
            <a:spLocks noChangeArrowheads="1"/>
          </p:cNvSpPr>
          <p:nvPr/>
        </p:nvSpPr>
        <p:spPr bwMode="auto">
          <a:xfrm>
            <a:off x="5095328" y="1480294"/>
            <a:ext cx="3711081" cy="400110"/>
          </a:xfrm>
          <a:prstGeom prst="rect">
            <a:avLst/>
          </a:prstGeom>
          <a:noFill/>
          <a:ln w="9525">
            <a:noFill/>
            <a:miter lim="800000"/>
            <a:headEnd/>
            <a:tailEnd/>
          </a:ln>
        </p:spPr>
        <p:txBody>
          <a:bodyPr wrap="none">
            <a:spAutoFit/>
          </a:bodyPr>
          <a:lstStyle/>
          <a:p>
            <a:pPr marL="342900" indent="-342900">
              <a:buFont typeface="Wingdings" pitchFamily="2" charset="2"/>
              <a:buChar char="q"/>
            </a:pPr>
            <a:r>
              <a:rPr lang="ru-RU" sz="2000" b="1" dirty="0">
                <a:solidFill>
                  <a:schemeClr val="tx2">
                    <a:lumMod val="75000"/>
                  </a:schemeClr>
                </a:solidFill>
                <a:latin typeface="Times New Roman" pitchFamily="18" charset="0"/>
                <a:cs typeface="Times New Roman" pitchFamily="18" charset="0"/>
              </a:rPr>
              <a:t>ВИКТОРИНЫ, ТУРНИРЫ</a:t>
            </a:r>
          </a:p>
        </p:txBody>
      </p:sp>
      <p:sp>
        <p:nvSpPr>
          <p:cNvPr id="11278" name="Text Box 20"/>
          <p:cNvSpPr txBox="1">
            <a:spLocks noChangeArrowheads="1"/>
          </p:cNvSpPr>
          <p:nvPr/>
        </p:nvSpPr>
        <p:spPr bwMode="auto">
          <a:xfrm>
            <a:off x="5200650" y="1978025"/>
            <a:ext cx="184150" cy="396875"/>
          </a:xfrm>
          <a:prstGeom prst="rect">
            <a:avLst/>
          </a:prstGeom>
          <a:noFill/>
          <a:ln w="9525">
            <a:noFill/>
            <a:miter lim="800000"/>
            <a:headEnd/>
            <a:tailEnd/>
          </a:ln>
        </p:spPr>
        <p:txBody>
          <a:bodyPr wrap="none">
            <a:spAutoFit/>
          </a:bodyPr>
          <a:lstStyle/>
          <a:p>
            <a:endParaRPr lang="ru-RU" sz="2000" b="1">
              <a:solidFill>
                <a:srgbClr val="FF0066"/>
              </a:solidFill>
            </a:endParaRPr>
          </a:p>
        </p:txBody>
      </p:sp>
      <p:sp>
        <p:nvSpPr>
          <p:cNvPr id="11279" name="Text Box 21"/>
          <p:cNvSpPr txBox="1">
            <a:spLocks noChangeArrowheads="1"/>
          </p:cNvSpPr>
          <p:nvPr/>
        </p:nvSpPr>
        <p:spPr bwMode="auto">
          <a:xfrm>
            <a:off x="5095328" y="2024062"/>
            <a:ext cx="3605212" cy="701675"/>
          </a:xfrm>
          <a:prstGeom prst="rect">
            <a:avLst/>
          </a:prstGeom>
          <a:noFill/>
          <a:ln w="9525">
            <a:noFill/>
            <a:miter lim="800000"/>
            <a:headEnd/>
            <a:tailEnd/>
          </a:ln>
        </p:spPr>
        <p:txBody>
          <a:bodyPr>
            <a:spAutoFit/>
          </a:bodyPr>
          <a:lstStyle/>
          <a:p>
            <a:pPr marL="342900" indent="-342900">
              <a:buFont typeface="Wingdings" pitchFamily="2" charset="2"/>
              <a:buChar char="q"/>
            </a:pPr>
            <a:r>
              <a:rPr lang="ru-RU" sz="2000" b="1" dirty="0">
                <a:solidFill>
                  <a:schemeClr val="tx2">
                    <a:lumMod val="75000"/>
                  </a:schemeClr>
                </a:solidFill>
                <a:latin typeface="Times New Roman" pitchFamily="18" charset="0"/>
                <a:cs typeface="Times New Roman" pitchFamily="18" charset="0"/>
              </a:rPr>
              <a:t>ПОСЕЩЕНИЕ МУЗЕЕВ,</a:t>
            </a:r>
          </a:p>
          <a:p>
            <a:r>
              <a:rPr lang="ru-RU" sz="2000" b="1" dirty="0">
                <a:solidFill>
                  <a:schemeClr val="tx2">
                    <a:lumMod val="75000"/>
                  </a:schemeClr>
                </a:solidFill>
                <a:latin typeface="Times New Roman" pitchFamily="18" charset="0"/>
                <a:cs typeface="Times New Roman" pitchFamily="18" charset="0"/>
              </a:rPr>
              <a:t> ВЫСТАВОК;</a:t>
            </a:r>
          </a:p>
        </p:txBody>
      </p:sp>
      <p:sp>
        <p:nvSpPr>
          <p:cNvPr id="11281" name="Text Box 23"/>
          <p:cNvSpPr txBox="1">
            <a:spLocks noChangeArrowheads="1"/>
          </p:cNvSpPr>
          <p:nvPr/>
        </p:nvSpPr>
        <p:spPr bwMode="auto">
          <a:xfrm>
            <a:off x="226704" y="4665832"/>
            <a:ext cx="2159181" cy="400110"/>
          </a:xfrm>
          <a:prstGeom prst="rect">
            <a:avLst/>
          </a:prstGeom>
          <a:noFill/>
          <a:ln w="9525">
            <a:noFill/>
            <a:miter lim="800000"/>
            <a:headEnd/>
            <a:tailEnd/>
          </a:ln>
        </p:spPr>
        <p:txBody>
          <a:bodyPr wrap="none">
            <a:spAutoFit/>
          </a:bodyPr>
          <a:lstStyle/>
          <a:p>
            <a:pPr marL="342900" indent="-342900">
              <a:buFont typeface="Wingdings" pitchFamily="2" charset="2"/>
              <a:buChar char="§"/>
            </a:pPr>
            <a:r>
              <a:rPr lang="ru-RU" sz="2000" b="1" dirty="0">
                <a:solidFill>
                  <a:schemeClr val="tx2">
                    <a:lumMod val="75000"/>
                  </a:schemeClr>
                </a:solidFill>
                <a:latin typeface="Times New Roman" pitchFamily="18" charset="0"/>
                <a:cs typeface="Times New Roman" pitchFamily="18" charset="0"/>
              </a:rPr>
              <a:t>КОНКУРСЫ;</a:t>
            </a:r>
          </a:p>
        </p:txBody>
      </p:sp>
      <p:sp>
        <p:nvSpPr>
          <p:cNvPr id="11284" name="Text Box 26"/>
          <p:cNvSpPr txBox="1">
            <a:spLocks noChangeArrowheads="1"/>
          </p:cNvSpPr>
          <p:nvPr/>
        </p:nvSpPr>
        <p:spPr bwMode="auto">
          <a:xfrm>
            <a:off x="226704" y="5614955"/>
            <a:ext cx="3462615" cy="400110"/>
          </a:xfrm>
          <a:prstGeom prst="rect">
            <a:avLst/>
          </a:prstGeom>
          <a:noFill/>
          <a:ln w="9525">
            <a:noFill/>
            <a:miter lim="800000"/>
            <a:headEnd/>
            <a:tailEnd/>
          </a:ln>
        </p:spPr>
        <p:txBody>
          <a:bodyPr wrap="none">
            <a:spAutoFit/>
          </a:bodyPr>
          <a:lstStyle/>
          <a:p>
            <a:pPr marL="342900" indent="-342900">
              <a:buFont typeface="Wingdings" pitchFamily="2" charset="2"/>
              <a:buChar char="§"/>
            </a:pPr>
            <a:r>
              <a:rPr lang="ru-RU" sz="2000" b="1" dirty="0">
                <a:solidFill>
                  <a:schemeClr val="tx2">
                    <a:lumMod val="75000"/>
                  </a:schemeClr>
                </a:solidFill>
                <a:latin typeface="Times New Roman" pitchFamily="18" charset="0"/>
                <a:cs typeface="Times New Roman" pitchFamily="18" charset="0"/>
              </a:rPr>
              <a:t>ТРУДОВЫЕ </a:t>
            </a:r>
            <a:r>
              <a:rPr lang="ru-RU" sz="2000" b="1" dirty="0" smtClean="0">
                <a:solidFill>
                  <a:schemeClr val="tx2">
                    <a:lumMod val="75000"/>
                  </a:schemeClr>
                </a:solidFill>
                <a:latin typeface="Times New Roman" pitchFamily="18" charset="0"/>
                <a:cs typeface="Times New Roman" pitchFamily="18" charset="0"/>
              </a:rPr>
              <a:t>ДЕСАНТЫ;</a:t>
            </a:r>
            <a:endParaRPr lang="ru-RU" sz="2000" b="1" dirty="0">
              <a:solidFill>
                <a:schemeClr val="tx2">
                  <a:lumMod val="75000"/>
                </a:schemeClr>
              </a:solidFill>
              <a:latin typeface="Times New Roman" pitchFamily="18" charset="0"/>
              <a:cs typeface="Times New Roman" pitchFamily="18" charset="0"/>
            </a:endParaRPr>
          </a:p>
        </p:txBody>
      </p:sp>
      <p:pic>
        <p:nvPicPr>
          <p:cNvPr id="3075" name="Picture 3" descr="H:\Красная флешка\Воспитат.работа\ФОТО\1сентября\P8110012.JPG"/>
          <p:cNvPicPr>
            <a:picLocks noChangeAspect="1" noChangeArrowheads="1"/>
          </p:cNvPicPr>
          <p:nvPr/>
        </p:nvPicPr>
        <p:blipFill>
          <a:blip r:embed="rId4" cstate="print"/>
          <a:srcRect/>
          <a:stretch>
            <a:fillRect/>
          </a:stretch>
        </p:blipFill>
        <p:spPr bwMode="auto">
          <a:xfrm>
            <a:off x="571472" y="428603"/>
            <a:ext cx="3500462" cy="2625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0112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WordArt 6"/>
          <p:cNvSpPr>
            <a:spLocks noChangeArrowheads="1" noChangeShapeType="1" noTextEdit="1"/>
          </p:cNvSpPr>
          <p:nvPr/>
        </p:nvSpPr>
        <p:spPr bwMode="auto">
          <a:xfrm>
            <a:off x="1763713" y="404813"/>
            <a:ext cx="5184775" cy="647700"/>
          </a:xfrm>
          <a:prstGeom prst="rect">
            <a:avLst/>
          </a:prstGeom>
        </p:spPr>
        <p:txBody>
          <a:bodyPr wrap="none" fromWordArt="1">
            <a:prstTxWarp prst="textPlain">
              <a:avLst>
                <a:gd name="adj" fmla="val 50000"/>
              </a:avLst>
            </a:prstTxWarp>
          </a:bodyPr>
          <a:lstStyle/>
          <a:p>
            <a:r>
              <a:rPr lang="ru-RU" sz="3600" b="1" kern="10" dirty="0" smtClean="0">
                <a:ln w="1905"/>
                <a:solidFill>
                  <a:srgbClr val="FF0000"/>
                </a:solidFill>
                <a:effectLst>
                  <a:innerShdw blurRad="69850" dist="43180" dir="5400000">
                    <a:srgbClr val="000000">
                      <a:alpha val="65000"/>
                    </a:srgbClr>
                  </a:innerShdw>
                </a:effectLst>
                <a:cs typeface="Arial"/>
              </a:rPr>
              <a:t>4. «Гражданин»</a:t>
            </a:r>
            <a:endParaRPr lang="ru-RU" sz="3600" b="1" dirty="0">
              <a:ln w="1905"/>
              <a:solidFill>
                <a:srgbClr val="FF0000"/>
              </a:solidFill>
              <a:effectLst>
                <a:innerShdw blurRad="69850" dist="43180" dir="5400000">
                  <a:srgbClr val="000000">
                    <a:alpha val="65000"/>
                  </a:srgbClr>
                </a:innerShdw>
              </a:effectLst>
            </a:endParaRPr>
          </a:p>
        </p:txBody>
      </p:sp>
      <p:sp>
        <p:nvSpPr>
          <p:cNvPr id="12291" name="Text Box 7"/>
          <p:cNvSpPr txBox="1">
            <a:spLocks noChangeArrowheads="1"/>
          </p:cNvSpPr>
          <p:nvPr/>
        </p:nvSpPr>
        <p:spPr bwMode="auto">
          <a:xfrm>
            <a:off x="376238" y="1284288"/>
            <a:ext cx="1747837" cy="366712"/>
          </a:xfrm>
          <a:prstGeom prst="rect">
            <a:avLst/>
          </a:prstGeom>
          <a:noFill/>
          <a:ln w="9525">
            <a:noFill/>
            <a:miter lim="800000"/>
            <a:headEnd/>
            <a:tailEnd/>
          </a:ln>
        </p:spPr>
        <p:txBody>
          <a:bodyPr>
            <a:spAutoFit/>
          </a:bodyPr>
          <a:lstStyle/>
          <a:p>
            <a:pPr algn="l"/>
            <a:endParaRPr lang="ru-RU"/>
          </a:p>
        </p:txBody>
      </p:sp>
      <p:sp>
        <p:nvSpPr>
          <p:cNvPr id="12292" name="Text Box 8"/>
          <p:cNvSpPr txBox="1">
            <a:spLocks noChangeArrowheads="1"/>
          </p:cNvSpPr>
          <p:nvPr/>
        </p:nvSpPr>
        <p:spPr bwMode="auto">
          <a:xfrm>
            <a:off x="468313" y="1341438"/>
            <a:ext cx="989012" cy="366712"/>
          </a:xfrm>
          <a:prstGeom prst="rect">
            <a:avLst/>
          </a:prstGeom>
          <a:noFill/>
          <a:ln w="9525">
            <a:noFill/>
            <a:miter lim="800000"/>
            <a:headEnd/>
            <a:tailEnd/>
          </a:ln>
        </p:spPr>
        <p:txBody>
          <a:bodyPr wrap="none">
            <a:spAutoFit/>
          </a:bodyPr>
          <a:lstStyle/>
          <a:p>
            <a:pPr algn="l"/>
            <a:r>
              <a:rPr lang="ru-RU" b="1" u="sng" dirty="0">
                <a:solidFill>
                  <a:srgbClr val="FFFF00"/>
                </a:solidFill>
              </a:rPr>
              <a:t>ЦЕЛЬ:</a:t>
            </a:r>
            <a:r>
              <a:rPr lang="ru-RU" dirty="0">
                <a:solidFill>
                  <a:srgbClr val="FFFF00"/>
                </a:solidFill>
              </a:rPr>
              <a:t> </a:t>
            </a:r>
          </a:p>
        </p:txBody>
      </p:sp>
      <p:sp>
        <p:nvSpPr>
          <p:cNvPr id="12293" name="Text Box 9"/>
          <p:cNvSpPr txBox="1">
            <a:spLocks noChangeArrowheads="1"/>
          </p:cNvSpPr>
          <p:nvPr/>
        </p:nvSpPr>
        <p:spPr bwMode="auto">
          <a:xfrm>
            <a:off x="1239838" y="1355725"/>
            <a:ext cx="6933629" cy="923330"/>
          </a:xfrm>
          <a:prstGeom prst="rect">
            <a:avLst/>
          </a:prstGeom>
          <a:noFill/>
          <a:ln w="9525">
            <a:noFill/>
            <a:miter lim="800000"/>
            <a:headEnd/>
            <a:tailEnd/>
          </a:ln>
        </p:spPr>
        <p:txBody>
          <a:bodyPr wrap="none">
            <a:spAutoFit/>
          </a:bodyPr>
          <a:lstStyle/>
          <a:p>
            <a:pPr algn="l"/>
            <a:r>
              <a:rPr lang="ru-RU" dirty="0">
                <a:solidFill>
                  <a:schemeClr val="tx2">
                    <a:lumMod val="50000"/>
                  </a:schemeClr>
                </a:solidFill>
              </a:rPr>
              <a:t>Формировать у обучающихся знания о праве, правовых отношениях</a:t>
            </a:r>
          </a:p>
          <a:p>
            <a:pPr algn="l"/>
            <a:r>
              <a:rPr lang="ru-RU" dirty="0">
                <a:solidFill>
                  <a:schemeClr val="tx2">
                    <a:lumMod val="50000"/>
                  </a:schemeClr>
                </a:solidFill>
              </a:rPr>
              <a:t>И правовых нормах.</a:t>
            </a:r>
          </a:p>
          <a:p>
            <a:pPr algn="l"/>
            <a:endParaRPr lang="ru-RU" dirty="0">
              <a:solidFill>
                <a:srgbClr val="000096"/>
              </a:solidFill>
            </a:endParaRPr>
          </a:p>
        </p:txBody>
      </p:sp>
      <p:sp>
        <p:nvSpPr>
          <p:cNvPr id="12294" name="Text Box 10"/>
          <p:cNvSpPr txBox="1">
            <a:spLocks noChangeArrowheads="1"/>
          </p:cNvSpPr>
          <p:nvPr/>
        </p:nvSpPr>
        <p:spPr bwMode="auto">
          <a:xfrm>
            <a:off x="447675" y="2219325"/>
            <a:ext cx="1244600" cy="366713"/>
          </a:xfrm>
          <a:prstGeom prst="rect">
            <a:avLst/>
          </a:prstGeom>
          <a:noFill/>
          <a:ln w="9525">
            <a:noFill/>
            <a:miter lim="800000"/>
            <a:headEnd/>
            <a:tailEnd/>
          </a:ln>
        </p:spPr>
        <p:txBody>
          <a:bodyPr wrap="none">
            <a:spAutoFit/>
          </a:bodyPr>
          <a:lstStyle/>
          <a:p>
            <a:pPr algn="l"/>
            <a:r>
              <a:rPr lang="ru-RU" b="1" u="sng" dirty="0">
                <a:solidFill>
                  <a:srgbClr val="FFFF00"/>
                </a:solidFill>
              </a:rPr>
              <a:t>ЗАДАЧИ:</a:t>
            </a:r>
          </a:p>
        </p:txBody>
      </p:sp>
      <p:sp>
        <p:nvSpPr>
          <p:cNvPr id="12295" name="Line 11"/>
          <p:cNvSpPr>
            <a:spLocks noChangeShapeType="1"/>
          </p:cNvSpPr>
          <p:nvPr/>
        </p:nvSpPr>
        <p:spPr bwMode="auto">
          <a:xfrm>
            <a:off x="1763713" y="2420938"/>
            <a:ext cx="431800" cy="0"/>
          </a:xfrm>
          <a:prstGeom prst="line">
            <a:avLst/>
          </a:prstGeom>
          <a:noFill/>
          <a:ln w="38100">
            <a:solidFill>
              <a:srgbClr val="000000"/>
            </a:solidFill>
            <a:round/>
            <a:headEnd/>
            <a:tailEnd type="triangle" w="med" len="med"/>
          </a:ln>
        </p:spPr>
        <p:txBody>
          <a:bodyPr/>
          <a:lstStyle/>
          <a:p>
            <a:endParaRPr lang="ru-RU"/>
          </a:p>
        </p:txBody>
      </p:sp>
      <p:sp>
        <p:nvSpPr>
          <p:cNvPr id="12296" name="Text Box 12"/>
          <p:cNvSpPr txBox="1">
            <a:spLocks noChangeArrowheads="1"/>
          </p:cNvSpPr>
          <p:nvPr/>
        </p:nvSpPr>
        <p:spPr bwMode="auto">
          <a:xfrm>
            <a:off x="2247900" y="2292350"/>
            <a:ext cx="5582362" cy="1754326"/>
          </a:xfrm>
          <a:prstGeom prst="rect">
            <a:avLst/>
          </a:prstGeom>
          <a:noFill/>
          <a:ln w="9525">
            <a:noFill/>
            <a:miter lim="800000"/>
            <a:headEnd/>
            <a:tailEnd/>
          </a:ln>
        </p:spPr>
        <p:txBody>
          <a:bodyPr wrap="none">
            <a:spAutoFit/>
          </a:bodyPr>
          <a:lstStyle/>
          <a:p>
            <a:pPr algn="l"/>
            <a:r>
              <a:rPr lang="ru-RU" b="1" dirty="0">
                <a:solidFill>
                  <a:schemeClr val="tx2">
                    <a:lumMod val="50000"/>
                  </a:schemeClr>
                </a:solidFill>
              </a:rPr>
              <a:t>Формирование у обучающихся правовой культуры;</a:t>
            </a:r>
          </a:p>
          <a:p>
            <a:pPr algn="l"/>
            <a:r>
              <a:rPr lang="ru-RU" b="1" dirty="0">
                <a:solidFill>
                  <a:schemeClr val="tx2">
                    <a:lumMod val="50000"/>
                  </a:schemeClr>
                </a:solidFill>
              </a:rPr>
              <a:t>Осознание прав своих и прав других людей;</a:t>
            </a:r>
          </a:p>
          <a:p>
            <a:pPr algn="l"/>
            <a:r>
              <a:rPr lang="ru-RU" b="1" dirty="0">
                <a:solidFill>
                  <a:schemeClr val="tx2">
                    <a:lumMod val="50000"/>
                  </a:schemeClr>
                </a:solidFill>
              </a:rPr>
              <a:t>Сотрудничество с правовыми организациями в целях</a:t>
            </a:r>
          </a:p>
          <a:p>
            <a:pPr algn="l"/>
            <a:r>
              <a:rPr lang="ru-RU" b="1" dirty="0">
                <a:solidFill>
                  <a:schemeClr val="tx2">
                    <a:lumMod val="50000"/>
                  </a:schemeClr>
                </a:solidFill>
              </a:rPr>
              <a:t> предупреждения правонарушений ;</a:t>
            </a:r>
          </a:p>
          <a:p>
            <a:pPr algn="l"/>
            <a:r>
              <a:rPr lang="ru-RU" b="1" dirty="0">
                <a:solidFill>
                  <a:schemeClr val="tx2">
                    <a:lumMod val="50000"/>
                  </a:schemeClr>
                </a:solidFill>
              </a:rPr>
              <a:t>Правовое просвещение обучающихся.</a:t>
            </a:r>
          </a:p>
          <a:p>
            <a:pPr algn="l"/>
            <a:endParaRPr lang="ru-RU" b="1" dirty="0">
              <a:solidFill>
                <a:schemeClr val="bg1"/>
              </a:solidFill>
            </a:endParaRPr>
          </a:p>
        </p:txBody>
      </p:sp>
      <p:sp>
        <p:nvSpPr>
          <p:cNvPr id="12297" name="Line 13"/>
          <p:cNvSpPr>
            <a:spLocks noChangeShapeType="1"/>
          </p:cNvSpPr>
          <p:nvPr/>
        </p:nvSpPr>
        <p:spPr bwMode="auto">
          <a:xfrm>
            <a:off x="1835150" y="2781300"/>
            <a:ext cx="431800" cy="0"/>
          </a:xfrm>
          <a:prstGeom prst="line">
            <a:avLst/>
          </a:prstGeom>
          <a:noFill/>
          <a:ln w="38100">
            <a:solidFill>
              <a:srgbClr val="000000"/>
            </a:solidFill>
            <a:round/>
            <a:headEnd/>
            <a:tailEnd type="triangle" w="med" len="med"/>
          </a:ln>
        </p:spPr>
        <p:txBody>
          <a:bodyPr/>
          <a:lstStyle/>
          <a:p>
            <a:endParaRPr lang="ru-RU"/>
          </a:p>
        </p:txBody>
      </p:sp>
      <p:sp>
        <p:nvSpPr>
          <p:cNvPr id="12298" name="Line 14"/>
          <p:cNvSpPr>
            <a:spLocks noChangeShapeType="1"/>
          </p:cNvSpPr>
          <p:nvPr/>
        </p:nvSpPr>
        <p:spPr bwMode="auto">
          <a:xfrm>
            <a:off x="1835150" y="3068638"/>
            <a:ext cx="431800" cy="0"/>
          </a:xfrm>
          <a:prstGeom prst="line">
            <a:avLst/>
          </a:prstGeom>
          <a:noFill/>
          <a:ln w="38100">
            <a:solidFill>
              <a:srgbClr val="000000"/>
            </a:solidFill>
            <a:round/>
            <a:headEnd/>
            <a:tailEnd type="triangle" w="med" len="med"/>
          </a:ln>
        </p:spPr>
        <p:txBody>
          <a:bodyPr/>
          <a:lstStyle/>
          <a:p>
            <a:endParaRPr lang="ru-RU"/>
          </a:p>
        </p:txBody>
      </p:sp>
      <p:sp>
        <p:nvSpPr>
          <p:cNvPr id="12299" name="Line 15"/>
          <p:cNvSpPr>
            <a:spLocks noChangeShapeType="1"/>
          </p:cNvSpPr>
          <p:nvPr/>
        </p:nvSpPr>
        <p:spPr bwMode="auto">
          <a:xfrm>
            <a:off x="1835150" y="3573463"/>
            <a:ext cx="431800" cy="0"/>
          </a:xfrm>
          <a:prstGeom prst="line">
            <a:avLst/>
          </a:prstGeom>
          <a:noFill/>
          <a:ln w="38100">
            <a:solidFill>
              <a:srgbClr val="000000"/>
            </a:solidFill>
            <a:round/>
            <a:headEnd/>
            <a:tailEnd type="triangle" w="med" len="med"/>
          </a:ln>
        </p:spPr>
        <p:txBody>
          <a:bodyPr/>
          <a:lstStyle/>
          <a:p>
            <a:endParaRPr lang="ru-RU"/>
          </a:p>
        </p:txBody>
      </p:sp>
      <p:pic>
        <p:nvPicPr>
          <p:cNvPr id="12300" name="Picture 17" descr="Scan10027"/>
          <p:cNvPicPr>
            <a:picLocks noChangeAspect="1" noChangeArrowheads="1"/>
          </p:cNvPicPr>
          <p:nvPr/>
        </p:nvPicPr>
        <p:blipFill>
          <a:blip r:embed="rId3"/>
          <a:srcRect/>
          <a:stretch>
            <a:fillRect/>
          </a:stretch>
        </p:blipFill>
        <p:spPr bwMode="auto">
          <a:xfrm>
            <a:off x="4987925" y="3716338"/>
            <a:ext cx="4156075" cy="2786062"/>
          </a:xfrm>
          <a:prstGeom prst="rect">
            <a:avLst/>
          </a:prstGeom>
          <a:noFill/>
          <a:ln w="9525">
            <a:noFill/>
            <a:miter lim="800000"/>
            <a:headEnd/>
            <a:tailEnd/>
          </a:ln>
        </p:spPr>
      </p:pic>
      <p:pic>
        <p:nvPicPr>
          <p:cNvPr id="12301" name="Picture 18" descr="Scan10025"/>
          <p:cNvPicPr>
            <a:picLocks noChangeAspect="1" noChangeArrowheads="1"/>
          </p:cNvPicPr>
          <p:nvPr/>
        </p:nvPicPr>
        <p:blipFill>
          <a:blip r:embed="rId4"/>
          <a:srcRect/>
          <a:stretch>
            <a:fillRect/>
          </a:stretch>
        </p:blipFill>
        <p:spPr bwMode="auto">
          <a:xfrm>
            <a:off x="323850" y="3789363"/>
            <a:ext cx="4378325" cy="2735262"/>
          </a:xfrm>
          <a:prstGeom prst="rect">
            <a:avLst/>
          </a:prstGeom>
          <a:noFill/>
          <a:ln w="9525">
            <a:noFill/>
            <a:miter lim="800000"/>
            <a:headEnd/>
            <a:tailEnd/>
          </a:ln>
        </p:spPr>
      </p:pic>
      <p:sp>
        <p:nvSpPr>
          <p:cNvPr id="12302" name="AutoShape 19"/>
          <p:cNvSpPr>
            <a:spLocks noChangeArrowheads="1"/>
          </p:cNvSpPr>
          <p:nvPr/>
        </p:nvSpPr>
        <p:spPr bwMode="auto">
          <a:xfrm>
            <a:off x="5003800" y="6165850"/>
            <a:ext cx="4140200" cy="431800"/>
          </a:xfrm>
          <a:prstGeom prst="ribbon2">
            <a:avLst>
              <a:gd name="adj1" fmla="val 25366"/>
              <a:gd name="adj2" fmla="val 59435"/>
            </a:avLst>
          </a:prstGeom>
          <a:solidFill>
            <a:srgbClr val="EBF9A5"/>
          </a:solidFill>
          <a:ln w="9525">
            <a:solidFill>
              <a:srgbClr val="0000FF"/>
            </a:solidFill>
            <a:round/>
            <a:headEnd/>
            <a:tailEnd/>
          </a:ln>
        </p:spPr>
        <p:txBody>
          <a:bodyPr wrap="none" anchor="ctr"/>
          <a:lstStyle/>
          <a:p>
            <a:r>
              <a:rPr lang="ru-RU" sz="2000" b="1">
                <a:solidFill>
                  <a:srgbClr val="000000"/>
                </a:solidFill>
                <a:latin typeface="Arial" charset="0"/>
              </a:rPr>
              <a:t>ОВД г.Старица</a:t>
            </a:r>
          </a:p>
        </p:txBody>
      </p:sp>
      <p:sp>
        <p:nvSpPr>
          <p:cNvPr id="12303" name="AutoShape 20"/>
          <p:cNvSpPr>
            <a:spLocks noChangeArrowheads="1"/>
          </p:cNvSpPr>
          <p:nvPr/>
        </p:nvSpPr>
        <p:spPr bwMode="auto">
          <a:xfrm>
            <a:off x="250825" y="6165850"/>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sz="2000" b="1">
                <a:solidFill>
                  <a:srgbClr val="000000"/>
                </a:solidFill>
                <a:latin typeface="Arial" charset="0"/>
              </a:rPr>
              <a:t>ПЧ-53 г. Старица</a:t>
            </a:r>
          </a:p>
        </p:txBody>
      </p:sp>
    </p:spTree>
    <p:extLst>
      <p:ext uri="{BB962C8B-B14F-4D97-AF65-F5344CB8AC3E}">
        <p14:creationId xmlns:p14="http://schemas.microsoft.com/office/powerpoint/2010/main" val="2836822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WordArt 6"/>
          <p:cNvSpPr>
            <a:spLocks noChangeArrowheads="1" noChangeShapeType="1" noTextEdit="1"/>
          </p:cNvSpPr>
          <p:nvPr/>
        </p:nvSpPr>
        <p:spPr bwMode="auto">
          <a:xfrm>
            <a:off x="1507690" y="188640"/>
            <a:ext cx="5738831" cy="576551"/>
          </a:xfrm>
          <a:prstGeom prst="rect">
            <a:avLst/>
          </a:prstGeom>
        </p:spPr>
        <p:txBody>
          <a:bodyPr wrap="none" fromWordArt="1">
            <a:prstTxWarp prst="textPlain">
              <a:avLst>
                <a:gd name="adj" fmla="val 50000"/>
              </a:avLst>
            </a:prstTxWarp>
          </a:bodyPr>
          <a:lstStyle/>
          <a:p>
            <a:r>
              <a:rPr lang="ru-RU" sz="2400" b="1" kern="10" dirty="0" smtClean="0">
                <a:ln w="1905"/>
                <a:solidFill>
                  <a:srgbClr val="FF0000"/>
                </a:solidFill>
                <a:effectLst>
                  <a:innerShdw blurRad="69850" dist="43180" dir="5400000">
                    <a:srgbClr val="000000">
                      <a:alpha val="65000"/>
                    </a:srgbClr>
                  </a:innerShdw>
                </a:effectLst>
                <a:cs typeface="Arial"/>
              </a:rPr>
              <a:t>5. «Семья»</a:t>
            </a:r>
            <a:endParaRPr lang="ru-RU" sz="2400" b="1" dirty="0">
              <a:ln w="1905"/>
              <a:solidFill>
                <a:srgbClr val="FF0000"/>
              </a:solidFill>
              <a:effectLst>
                <a:innerShdw blurRad="69850" dist="43180" dir="5400000">
                  <a:srgbClr val="000000">
                    <a:alpha val="65000"/>
                  </a:srgbClr>
                </a:innerShdw>
              </a:effectLst>
            </a:endParaRPr>
          </a:p>
        </p:txBody>
      </p:sp>
      <p:sp>
        <p:nvSpPr>
          <p:cNvPr id="13316" name="Text Box 10"/>
          <p:cNvSpPr txBox="1">
            <a:spLocks noChangeArrowheads="1"/>
          </p:cNvSpPr>
          <p:nvPr/>
        </p:nvSpPr>
        <p:spPr bwMode="auto">
          <a:xfrm>
            <a:off x="227012" y="1068388"/>
            <a:ext cx="784830" cy="369332"/>
          </a:xfrm>
          <a:prstGeom prst="rect">
            <a:avLst/>
          </a:prstGeom>
          <a:noFill/>
          <a:ln w="9525">
            <a:noFill/>
            <a:miter lim="800000"/>
            <a:headEnd/>
            <a:tailEnd/>
          </a:ln>
        </p:spPr>
        <p:txBody>
          <a:bodyPr wrap="none">
            <a:spAutoFit/>
          </a:bodyPr>
          <a:lstStyle/>
          <a:p>
            <a:pPr algn="l"/>
            <a:r>
              <a:rPr lang="ru-RU" b="1" dirty="0">
                <a:solidFill>
                  <a:srgbClr val="FF0000"/>
                </a:solidFill>
              </a:rPr>
              <a:t>ЦЕЛЬ:</a:t>
            </a:r>
          </a:p>
        </p:txBody>
      </p:sp>
      <p:sp>
        <p:nvSpPr>
          <p:cNvPr id="13317" name="Text Box 11"/>
          <p:cNvSpPr txBox="1">
            <a:spLocks noChangeArrowheads="1"/>
          </p:cNvSpPr>
          <p:nvPr/>
        </p:nvSpPr>
        <p:spPr bwMode="auto">
          <a:xfrm>
            <a:off x="158750" y="1425575"/>
            <a:ext cx="3765178" cy="1323439"/>
          </a:xfrm>
          <a:prstGeom prst="rect">
            <a:avLst/>
          </a:prstGeom>
          <a:noFill/>
          <a:ln w="9525">
            <a:noFill/>
            <a:miter lim="800000"/>
            <a:headEnd/>
            <a:tailEnd/>
          </a:ln>
        </p:spPr>
        <p:txBody>
          <a:bodyPr wrap="square">
            <a:spAutoFit/>
          </a:bodyPr>
          <a:lstStyle/>
          <a:p>
            <a:pPr algn="l"/>
            <a:r>
              <a:rPr lang="ru-RU" sz="2000" b="1" dirty="0">
                <a:solidFill>
                  <a:schemeClr val="tx2">
                    <a:lumMod val="75000"/>
                  </a:schemeClr>
                </a:solidFill>
                <a:latin typeface="Times New Roman" pitchFamily="18" charset="0"/>
                <a:cs typeface="Times New Roman" pitchFamily="18" charset="0"/>
              </a:rPr>
              <a:t>Максимальное сближение</a:t>
            </a:r>
          </a:p>
          <a:p>
            <a:pPr algn="l"/>
            <a:r>
              <a:rPr lang="ru-RU" sz="2000" b="1" dirty="0">
                <a:solidFill>
                  <a:schemeClr val="tx2">
                    <a:lumMod val="75000"/>
                  </a:schemeClr>
                </a:solidFill>
                <a:latin typeface="Times New Roman" pitchFamily="18" charset="0"/>
                <a:cs typeface="Times New Roman" pitchFamily="18" charset="0"/>
              </a:rPr>
              <a:t> интересов родителей, </a:t>
            </a:r>
          </a:p>
          <a:p>
            <a:pPr algn="l"/>
            <a:r>
              <a:rPr lang="ru-RU" sz="2000" b="1" dirty="0">
                <a:solidFill>
                  <a:schemeClr val="tx2">
                    <a:lumMod val="75000"/>
                  </a:schemeClr>
                </a:solidFill>
                <a:latin typeface="Times New Roman" pitchFamily="18" charset="0"/>
                <a:cs typeface="Times New Roman" pitchFamily="18" charset="0"/>
              </a:rPr>
              <a:t>педагогов по </a:t>
            </a:r>
            <a:r>
              <a:rPr lang="ru-RU" sz="2000" b="1" dirty="0" smtClean="0">
                <a:solidFill>
                  <a:schemeClr val="tx2">
                    <a:lumMod val="75000"/>
                  </a:schemeClr>
                </a:solidFill>
                <a:latin typeface="Times New Roman" pitchFamily="18" charset="0"/>
                <a:cs typeface="Times New Roman" pitchFamily="18" charset="0"/>
              </a:rPr>
              <a:t>формированию </a:t>
            </a:r>
            <a:r>
              <a:rPr lang="ru-RU" sz="2000" b="1" dirty="0">
                <a:solidFill>
                  <a:schemeClr val="tx2">
                    <a:lumMod val="75000"/>
                  </a:schemeClr>
                </a:solidFill>
                <a:latin typeface="Times New Roman" pitchFamily="18" charset="0"/>
                <a:cs typeface="Times New Roman" pitchFamily="18" charset="0"/>
              </a:rPr>
              <a:t>развитой личности.</a:t>
            </a:r>
          </a:p>
        </p:txBody>
      </p:sp>
      <p:sp>
        <p:nvSpPr>
          <p:cNvPr id="13319" name="Text Box 14"/>
          <p:cNvSpPr txBox="1">
            <a:spLocks noChangeArrowheads="1"/>
          </p:cNvSpPr>
          <p:nvPr/>
        </p:nvSpPr>
        <p:spPr bwMode="auto">
          <a:xfrm>
            <a:off x="4499992" y="3716338"/>
            <a:ext cx="4752528" cy="3170099"/>
          </a:xfrm>
          <a:prstGeom prst="rect">
            <a:avLst/>
          </a:prstGeom>
          <a:noFill/>
          <a:ln w="9525">
            <a:noFill/>
            <a:miter lim="800000"/>
            <a:headEnd/>
            <a:tailEnd/>
          </a:ln>
        </p:spPr>
        <p:txBody>
          <a:bodyPr wrap="square">
            <a:spAutoFit/>
          </a:bodyPr>
          <a:lstStyle/>
          <a:p>
            <a:pPr marL="457200" indent="-457200" algn="l">
              <a:spcBef>
                <a:spcPct val="50000"/>
              </a:spcBef>
              <a:buFont typeface="Wingdings" pitchFamily="2" charset="2"/>
              <a:buChar char="§"/>
            </a:pPr>
            <a:r>
              <a:rPr lang="ru-RU" sz="2000" b="1" dirty="0">
                <a:solidFill>
                  <a:schemeClr val="tx2">
                    <a:lumMod val="75000"/>
                  </a:schemeClr>
                </a:solidFill>
                <a:latin typeface="Times New Roman" pitchFamily="18" charset="0"/>
                <a:cs typeface="Times New Roman" pitchFamily="18" charset="0"/>
              </a:rPr>
              <a:t>Организация и совместное проведение досуга ;</a:t>
            </a:r>
          </a:p>
          <a:p>
            <a:pPr marL="342900" indent="-342900" algn="l">
              <a:spcBef>
                <a:spcPct val="50000"/>
              </a:spcBef>
              <a:buFont typeface="Wingdings" pitchFamily="2" charset="2"/>
              <a:buChar char="§"/>
            </a:pPr>
            <a:r>
              <a:rPr lang="ru-RU" sz="2000" b="1" dirty="0">
                <a:solidFill>
                  <a:schemeClr val="tx2">
                    <a:lumMod val="75000"/>
                  </a:schemeClr>
                </a:solidFill>
                <a:latin typeface="Times New Roman" pitchFamily="18" charset="0"/>
                <a:cs typeface="Times New Roman" pitchFamily="18" charset="0"/>
              </a:rPr>
              <a:t>Организация психолого- педагогического просвещения родителей;</a:t>
            </a:r>
          </a:p>
          <a:p>
            <a:pPr marL="342900" indent="-342900" algn="l">
              <a:spcBef>
                <a:spcPct val="50000"/>
              </a:spcBef>
              <a:buFont typeface="Wingdings" pitchFamily="2" charset="2"/>
              <a:buChar char="§"/>
            </a:pPr>
            <a:r>
              <a:rPr lang="ru-RU" sz="2000" b="1" dirty="0">
                <a:solidFill>
                  <a:schemeClr val="tx2">
                    <a:lumMod val="75000"/>
                  </a:schemeClr>
                </a:solidFill>
                <a:latin typeface="Times New Roman" pitchFamily="18" charset="0"/>
                <a:cs typeface="Times New Roman" pitchFamily="18" charset="0"/>
              </a:rPr>
              <a:t>Создание благоприятной атмосферы общения, направленной на преодоление конфликтных ситуаций в процессе воспитания.</a:t>
            </a:r>
          </a:p>
        </p:txBody>
      </p:sp>
      <p:pic>
        <p:nvPicPr>
          <p:cNvPr id="13322" name="Picture 17"/>
          <p:cNvPicPr>
            <a:picLocks noChangeAspect="1" noChangeArrowheads="1"/>
          </p:cNvPicPr>
          <p:nvPr/>
        </p:nvPicPr>
        <p:blipFill>
          <a:blip r:embed="rId3" cstate="print"/>
          <a:srcRect/>
          <a:stretch>
            <a:fillRect/>
          </a:stretch>
        </p:blipFill>
        <p:spPr bwMode="auto">
          <a:xfrm>
            <a:off x="4787900" y="785908"/>
            <a:ext cx="4032250" cy="2711156"/>
          </a:xfrm>
          <a:prstGeom prst="rect">
            <a:avLst/>
          </a:prstGeom>
          <a:ln>
            <a:noFill/>
          </a:ln>
          <a:effectLst>
            <a:softEdge rad="112500"/>
          </a:effectLst>
        </p:spPr>
      </p:pic>
      <p:pic>
        <p:nvPicPr>
          <p:cNvPr id="13323" name="Picture 19" descr="кзв 058"/>
          <p:cNvPicPr>
            <a:picLocks noChangeAspect="1" noChangeArrowheads="1"/>
          </p:cNvPicPr>
          <p:nvPr/>
        </p:nvPicPr>
        <p:blipFill>
          <a:blip r:embed="rId4"/>
          <a:srcRect/>
          <a:stretch>
            <a:fillRect/>
          </a:stretch>
        </p:blipFill>
        <p:spPr bwMode="auto">
          <a:xfrm>
            <a:off x="221190" y="3283540"/>
            <a:ext cx="4248150" cy="3086100"/>
          </a:xfrm>
          <a:prstGeom prst="rect">
            <a:avLst/>
          </a:prstGeom>
          <a:ln>
            <a:noFill/>
          </a:ln>
          <a:effectLst>
            <a:softEdge rad="112500"/>
          </a:effectLst>
        </p:spPr>
      </p:pic>
      <p:sp>
        <p:nvSpPr>
          <p:cNvPr id="13324" name="AutoShape 20"/>
          <p:cNvSpPr>
            <a:spLocks noChangeArrowheads="1"/>
          </p:cNvSpPr>
          <p:nvPr/>
        </p:nvSpPr>
        <p:spPr bwMode="auto">
          <a:xfrm>
            <a:off x="257278" y="6153740"/>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b="1">
                <a:solidFill>
                  <a:srgbClr val="000000"/>
                </a:solidFill>
                <a:latin typeface="Arial" charset="0"/>
              </a:rPr>
              <a:t>Праздник «У самовара».</a:t>
            </a:r>
          </a:p>
        </p:txBody>
      </p:sp>
      <p:sp>
        <p:nvSpPr>
          <p:cNvPr id="13325" name="AutoShape 21"/>
          <p:cNvSpPr>
            <a:spLocks noChangeArrowheads="1"/>
          </p:cNvSpPr>
          <p:nvPr/>
        </p:nvSpPr>
        <p:spPr bwMode="auto">
          <a:xfrm>
            <a:off x="4679950" y="3357563"/>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sz="2000" b="1">
                <a:solidFill>
                  <a:srgbClr val="000000"/>
                </a:solidFill>
                <a:latin typeface="Arial" charset="0"/>
              </a:rPr>
              <a:t>«Мамин праздник».</a:t>
            </a:r>
          </a:p>
        </p:txBody>
      </p:sp>
    </p:spTree>
    <p:extLst>
      <p:ext uri="{BB962C8B-B14F-4D97-AF65-F5344CB8AC3E}">
        <p14:creationId xmlns:p14="http://schemas.microsoft.com/office/powerpoint/2010/main" val="2113732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P1240035"/>
          <p:cNvPicPr>
            <a:picLocks noChangeAspect="1" noChangeArrowheads="1"/>
          </p:cNvPicPr>
          <p:nvPr/>
        </p:nvPicPr>
        <p:blipFill>
          <a:blip r:embed="rId3" cstate="print"/>
          <a:srcRect/>
          <a:stretch>
            <a:fillRect/>
          </a:stretch>
        </p:blipFill>
        <p:spPr bwMode="auto">
          <a:xfrm>
            <a:off x="471488" y="354013"/>
            <a:ext cx="3884612" cy="2913062"/>
          </a:xfrm>
          <a:prstGeom prst="rect">
            <a:avLst/>
          </a:prstGeom>
          <a:noFill/>
          <a:ln w="9525">
            <a:noFill/>
            <a:miter lim="800000"/>
            <a:headEnd/>
            <a:tailEnd/>
          </a:ln>
        </p:spPr>
      </p:pic>
      <p:pic>
        <p:nvPicPr>
          <p:cNvPr id="14339" name="Picture 5" descr="P5080068"/>
          <p:cNvPicPr>
            <a:picLocks noChangeAspect="1" noChangeArrowheads="1"/>
          </p:cNvPicPr>
          <p:nvPr/>
        </p:nvPicPr>
        <p:blipFill>
          <a:blip r:embed="rId4"/>
          <a:srcRect/>
          <a:stretch>
            <a:fillRect/>
          </a:stretch>
        </p:blipFill>
        <p:spPr bwMode="auto">
          <a:xfrm>
            <a:off x="4284663" y="3214688"/>
            <a:ext cx="4387850" cy="3289300"/>
          </a:xfrm>
          <a:prstGeom prst="rect">
            <a:avLst/>
          </a:prstGeom>
          <a:noFill/>
          <a:ln w="9525">
            <a:noFill/>
            <a:miter lim="800000"/>
            <a:headEnd/>
            <a:tailEnd/>
          </a:ln>
        </p:spPr>
      </p:pic>
      <p:sp>
        <p:nvSpPr>
          <p:cNvPr id="14340" name="AutoShape 7"/>
          <p:cNvSpPr>
            <a:spLocks noChangeArrowheads="1"/>
          </p:cNvSpPr>
          <p:nvPr/>
        </p:nvSpPr>
        <p:spPr bwMode="auto">
          <a:xfrm>
            <a:off x="4284663" y="6165850"/>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b="1">
                <a:solidFill>
                  <a:srgbClr val="000000"/>
                </a:solidFill>
                <a:latin typeface="Arial" charset="0"/>
              </a:rPr>
              <a:t>Мы снова победили!.</a:t>
            </a:r>
          </a:p>
        </p:txBody>
      </p:sp>
      <p:sp>
        <p:nvSpPr>
          <p:cNvPr id="14341" name="AutoShape 8"/>
          <p:cNvSpPr>
            <a:spLocks noChangeArrowheads="1"/>
          </p:cNvSpPr>
          <p:nvPr/>
        </p:nvSpPr>
        <p:spPr bwMode="auto">
          <a:xfrm>
            <a:off x="250825" y="3213100"/>
            <a:ext cx="4464050" cy="431800"/>
          </a:xfrm>
          <a:prstGeom prst="ribbon2">
            <a:avLst>
              <a:gd name="adj1" fmla="val 25366"/>
              <a:gd name="adj2" fmla="val 65861"/>
            </a:avLst>
          </a:prstGeom>
          <a:solidFill>
            <a:srgbClr val="EBF9A5"/>
          </a:solidFill>
          <a:ln w="9525">
            <a:solidFill>
              <a:srgbClr val="0000FF"/>
            </a:solidFill>
            <a:round/>
            <a:headEnd/>
            <a:tailEnd/>
          </a:ln>
        </p:spPr>
        <p:txBody>
          <a:bodyPr wrap="none" anchor="ctr"/>
          <a:lstStyle/>
          <a:p>
            <a:r>
              <a:rPr lang="ru-RU" b="1">
                <a:solidFill>
                  <a:srgbClr val="000000"/>
                </a:solidFill>
                <a:latin typeface="Arial" charset="0"/>
              </a:rPr>
              <a:t>«Боевое крещение».</a:t>
            </a:r>
          </a:p>
        </p:txBody>
      </p:sp>
      <p:sp>
        <p:nvSpPr>
          <p:cNvPr id="14342" name="Text Box 9"/>
          <p:cNvSpPr txBox="1">
            <a:spLocks noChangeArrowheads="1"/>
          </p:cNvSpPr>
          <p:nvPr/>
        </p:nvSpPr>
        <p:spPr bwMode="auto">
          <a:xfrm>
            <a:off x="5119688" y="333375"/>
            <a:ext cx="2857642" cy="4616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r>
              <a:rPr lang="ru-RU" sz="2400" b="1" dirty="0">
                <a:solidFill>
                  <a:srgbClr val="FF0000"/>
                </a:solidFill>
              </a:rPr>
              <a:t>ФОРМЫ РАБОТЫ</a:t>
            </a:r>
          </a:p>
        </p:txBody>
      </p:sp>
      <p:sp>
        <p:nvSpPr>
          <p:cNvPr id="14344" name="Text Box 11"/>
          <p:cNvSpPr txBox="1">
            <a:spLocks noChangeArrowheads="1"/>
          </p:cNvSpPr>
          <p:nvPr/>
        </p:nvSpPr>
        <p:spPr bwMode="auto">
          <a:xfrm>
            <a:off x="5364163" y="981075"/>
            <a:ext cx="3821431" cy="400110"/>
          </a:xfrm>
          <a:prstGeom prst="rect">
            <a:avLst/>
          </a:prstGeom>
          <a:noFill/>
          <a:ln w="9525">
            <a:noFill/>
            <a:miter lim="800000"/>
            <a:headEnd/>
            <a:tailEnd/>
          </a:ln>
        </p:spPr>
        <p:txBody>
          <a:bodyPr wrap="none">
            <a:spAutoFit/>
          </a:bodyPr>
          <a:lstStyle/>
          <a:p>
            <a:r>
              <a:rPr lang="ru-RU" sz="2000" b="1" dirty="0">
                <a:solidFill>
                  <a:schemeClr val="tx2">
                    <a:lumMod val="75000"/>
                  </a:schemeClr>
                </a:solidFill>
                <a:latin typeface="Times New Roman" pitchFamily="18" charset="0"/>
                <a:cs typeface="Times New Roman" pitchFamily="18" charset="0"/>
              </a:rPr>
              <a:t>СПОРТИВНЫЕ </a:t>
            </a:r>
            <a:r>
              <a:rPr lang="ru-RU" sz="2000" b="1" dirty="0" smtClean="0">
                <a:solidFill>
                  <a:schemeClr val="tx2">
                    <a:lumMod val="75000"/>
                  </a:schemeClr>
                </a:solidFill>
                <a:latin typeface="Times New Roman" pitchFamily="18" charset="0"/>
                <a:cs typeface="Times New Roman" pitchFamily="18" charset="0"/>
              </a:rPr>
              <a:t>ПРАЗДНИКИ;</a:t>
            </a:r>
            <a:endParaRPr lang="ru-RU" sz="2000" b="1" dirty="0">
              <a:solidFill>
                <a:schemeClr val="tx2">
                  <a:lumMod val="75000"/>
                </a:schemeClr>
              </a:solidFill>
              <a:latin typeface="Times New Roman" pitchFamily="18" charset="0"/>
              <a:cs typeface="Times New Roman" pitchFamily="18" charset="0"/>
            </a:endParaRPr>
          </a:p>
        </p:txBody>
      </p:sp>
      <p:sp>
        <p:nvSpPr>
          <p:cNvPr id="14350" name="Text Box 17"/>
          <p:cNvSpPr txBox="1">
            <a:spLocks noChangeArrowheads="1"/>
          </p:cNvSpPr>
          <p:nvPr/>
        </p:nvSpPr>
        <p:spPr bwMode="auto">
          <a:xfrm>
            <a:off x="4932363" y="1628775"/>
            <a:ext cx="3927550" cy="400110"/>
          </a:xfrm>
          <a:prstGeom prst="rect">
            <a:avLst/>
          </a:prstGeom>
          <a:noFill/>
          <a:ln w="9525">
            <a:noFill/>
            <a:miter lim="800000"/>
            <a:headEnd/>
            <a:tailEnd/>
          </a:ln>
        </p:spPr>
        <p:txBody>
          <a:bodyPr wrap="none">
            <a:spAutoFit/>
          </a:bodyPr>
          <a:lstStyle/>
          <a:p>
            <a:r>
              <a:rPr lang="ru-RU" sz="2000" b="1" dirty="0">
                <a:solidFill>
                  <a:schemeClr val="tx2">
                    <a:lumMod val="75000"/>
                  </a:schemeClr>
                </a:solidFill>
                <a:latin typeface="Times New Roman" pitchFamily="18" charset="0"/>
                <a:cs typeface="Times New Roman" pitchFamily="18" charset="0"/>
              </a:rPr>
              <a:t>СОРЕВНОВАНИЯ, ТУРНИРЫ;</a:t>
            </a:r>
          </a:p>
        </p:txBody>
      </p:sp>
      <p:sp>
        <p:nvSpPr>
          <p:cNvPr id="14351" name="Text Box 18"/>
          <p:cNvSpPr txBox="1">
            <a:spLocks noChangeArrowheads="1"/>
          </p:cNvSpPr>
          <p:nvPr/>
        </p:nvSpPr>
        <p:spPr bwMode="auto">
          <a:xfrm>
            <a:off x="5292725" y="2276475"/>
            <a:ext cx="2085764" cy="707886"/>
          </a:xfrm>
          <a:prstGeom prst="rect">
            <a:avLst/>
          </a:prstGeom>
          <a:noFill/>
          <a:ln w="9525">
            <a:noFill/>
            <a:miter lim="800000"/>
            <a:headEnd/>
            <a:tailEnd/>
          </a:ln>
        </p:spPr>
        <p:txBody>
          <a:bodyPr wrap="none">
            <a:spAutoFit/>
          </a:bodyPr>
          <a:lstStyle/>
          <a:p>
            <a:r>
              <a:rPr lang="ru-RU" sz="2000" b="1" dirty="0">
                <a:solidFill>
                  <a:schemeClr val="tx2">
                    <a:lumMod val="75000"/>
                  </a:schemeClr>
                </a:solidFill>
                <a:latin typeface="Times New Roman" pitchFamily="18" charset="0"/>
                <a:cs typeface="Times New Roman" pitchFamily="18" charset="0"/>
              </a:rPr>
              <a:t>КОНЦЕРТНЫЕ</a:t>
            </a:r>
          </a:p>
          <a:p>
            <a:r>
              <a:rPr lang="ru-RU" sz="2000" b="1" dirty="0">
                <a:solidFill>
                  <a:schemeClr val="tx2">
                    <a:lumMod val="75000"/>
                  </a:schemeClr>
                </a:solidFill>
                <a:latin typeface="Times New Roman" pitchFamily="18" charset="0"/>
                <a:cs typeface="Times New Roman" pitchFamily="18" charset="0"/>
              </a:rPr>
              <a:t>ПРОГРАММЫ</a:t>
            </a:r>
          </a:p>
        </p:txBody>
      </p:sp>
      <p:sp>
        <p:nvSpPr>
          <p:cNvPr id="14352" name="Text Box 19"/>
          <p:cNvSpPr txBox="1">
            <a:spLocks noChangeArrowheads="1"/>
          </p:cNvSpPr>
          <p:nvPr/>
        </p:nvSpPr>
        <p:spPr bwMode="auto">
          <a:xfrm>
            <a:off x="1042988" y="5734050"/>
            <a:ext cx="3214598" cy="400110"/>
          </a:xfrm>
          <a:prstGeom prst="rect">
            <a:avLst/>
          </a:prstGeom>
          <a:noFill/>
          <a:ln w="9525">
            <a:noFill/>
            <a:miter lim="800000"/>
            <a:headEnd/>
            <a:tailEnd/>
          </a:ln>
        </p:spPr>
        <p:txBody>
          <a:bodyPr wrap="none">
            <a:spAutoFit/>
          </a:bodyPr>
          <a:lstStyle/>
          <a:p>
            <a:r>
              <a:rPr lang="ru-RU" sz="2000" b="1" dirty="0">
                <a:solidFill>
                  <a:schemeClr val="tx2">
                    <a:lumMod val="75000"/>
                  </a:schemeClr>
                </a:solidFill>
                <a:latin typeface="Times New Roman" pitchFamily="18" charset="0"/>
                <a:cs typeface="Times New Roman" pitchFamily="18" charset="0"/>
              </a:rPr>
              <a:t>ПОХОДЫ, ЭКСКУРСИИ;</a:t>
            </a:r>
          </a:p>
        </p:txBody>
      </p:sp>
      <p:sp>
        <p:nvSpPr>
          <p:cNvPr id="14353" name="Text Box 20"/>
          <p:cNvSpPr txBox="1">
            <a:spLocks noChangeArrowheads="1"/>
          </p:cNvSpPr>
          <p:nvPr/>
        </p:nvSpPr>
        <p:spPr bwMode="auto">
          <a:xfrm>
            <a:off x="1239838" y="3778250"/>
            <a:ext cx="184150" cy="396875"/>
          </a:xfrm>
          <a:prstGeom prst="rect">
            <a:avLst/>
          </a:prstGeom>
          <a:noFill/>
          <a:ln w="9525">
            <a:noFill/>
            <a:miter lim="800000"/>
            <a:headEnd/>
            <a:tailEnd/>
          </a:ln>
        </p:spPr>
        <p:txBody>
          <a:bodyPr wrap="none">
            <a:spAutoFit/>
          </a:bodyPr>
          <a:lstStyle/>
          <a:p>
            <a:endParaRPr lang="ru-RU" sz="2000"/>
          </a:p>
        </p:txBody>
      </p:sp>
      <p:sp>
        <p:nvSpPr>
          <p:cNvPr id="14354" name="Text Box 21"/>
          <p:cNvSpPr txBox="1">
            <a:spLocks noChangeArrowheads="1"/>
          </p:cNvSpPr>
          <p:nvPr/>
        </p:nvSpPr>
        <p:spPr bwMode="auto">
          <a:xfrm>
            <a:off x="971550" y="3860800"/>
            <a:ext cx="3116366" cy="400110"/>
          </a:xfrm>
          <a:prstGeom prst="rect">
            <a:avLst/>
          </a:prstGeom>
          <a:noFill/>
          <a:ln w="9525">
            <a:noFill/>
            <a:miter lim="800000"/>
            <a:headEnd/>
            <a:tailEnd/>
          </a:ln>
        </p:spPr>
        <p:txBody>
          <a:bodyPr wrap="none">
            <a:spAutoFit/>
          </a:bodyPr>
          <a:lstStyle/>
          <a:p>
            <a:r>
              <a:rPr lang="ru-RU" sz="2000" b="1" dirty="0" smtClean="0">
                <a:solidFill>
                  <a:schemeClr val="tx2">
                    <a:lumMod val="75000"/>
                  </a:schemeClr>
                </a:solidFill>
                <a:latin typeface="Times New Roman" pitchFamily="18" charset="0"/>
                <a:cs typeface="Times New Roman" pitchFamily="18" charset="0"/>
              </a:rPr>
              <a:t>ТРУДОВЫЕ </a:t>
            </a:r>
            <a:r>
              <a:rPr lang="ru-RU" sz="2000" b="1" dirty="0">
                <a:solidFill>
                  <a:schemeClr val="tx2">
                    <a:lumMod val="75000"/>
                  </a:schemeClr>
                </a:solidFill>
                <a:latin typeface="Times New Roman" pitchFamily="18" charset="0"/>
                <a:cs typeface="Times New Roman" pitchFamily="18" charset="0"/>
              </a:rPr>
              <a:t>ДЕСАНТЫ;</a:t>
            </a:r>
          </a:p>
        </p:txBody>
      </p:sp>
      <p:sp>
        <p:nvSpPr>
          <p:cNvPr id="14355" name="Text Box 22"/>
          <p:cNvSpPr txBox="1">
            <a:spLocks noChangeArrowheads="1"/>
          </p:cNvSpPr>
          <p:nvPr/>
        </p:nvSpPr>
        <p:spPr bwMode="auto">
          <a:xfrm>
            <a:off x="1042988" y="4437063"/>
            <a:ext cx="3332162" cy="1015663"/>
          </a:xfrm>
          <a:prstGeom prst="rect">
            <a:avLst/>
          </a:prstGeom>
          <a:noFill/>
          <a:ln w="9525">
            <a:noFill/>
            <a:miter lim="800000"/>
            <a:headEnd/>
            <a:tailEnd/>
          </a:ln>
        </p:spPr>
        <p:txBody>
          <a:bodyPr>
            <a:spAutoFit/>
          </a:bodyPr>
          <a:lstStyle/>
          <a:p>
            <a:r>
              <a:rPr lang="ru-RU" sz="2000" b="1" dirty="0">
                <a:solidFill>
                  <a:schemeClr val="tx2">
                    <a:lumMod val="75000"/>
                  </a:schemeClr>
                </a:solidFill>
                <a:latin typeface="Times New Roman" pitchFamily="18" charset="0"/>
                <a:cs typeface="Times New Roman" pitchFamily="18" charset="0"/>
              </a:rPr>
              <a:t>ВСТРЕЧИ С ИНТЕРЕСНЫМИ </a:t>
            </a:r>
          </a:p>
          <a:p>
            <a:r>
              <a:rPr lang="ru-RU" sz="2000" b="1" dirty="0" smtClean="0">
                <a:solidFill>
                  <a:schemeClr val="tx2">
                    <a:lumMod val="75000"/>
                  </a:schemeClr>
                </a:solidFill>
                <a:latin typeface="Times New Roman" pitchFamily="18" charset="0"/>
                <a:cs typeface="Times New Roman" pitchFamily="18" charset="0"/>
              </a:rPr>
              <a:t>ЛЮДЬМИ;</a:t>
            </a:r>
            <a:endParaRPr lang="ru-RU" sz="20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36678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dirty="0"/>
          </a:p>
        </p:txBody>
      </p:sp>
      <p:sp>
        <p:nvSpPr>
          <p:cNvPr id="3" name="Содержимое 2"/>
          <p:cNvSpPr>
            <a:spLocks noGrp="1"/>
          </p:cNvSpPr>
          <p:nvPr>
            <p:ph idx="1"/>
          </p:nvPr>
        </p:nvSpPr>
        <p:spPr>
          <a:xfrm>
            <a:off x="3347864" y="188641"/>
            <a:ext cx="5616624" cy="3168351"/>
          </a:xfrm>
          <a:solidFill>
            <a:schemeClr val="bg1">
              <a:alpha val="0"/>
            </a:schemeClr>
          </a:solidFill>
        </p:spPr>
        <p:txBody>
          <a:bodyPr>
            <a:normAutofit/>
          </a:bodyPr>
          <a:lstStyle/>
          <a:p>
            <a:pPr indent="19050">
              <a:buNone/>
            </a:pPr>
            <a:r>
              <a:rPr lang="ru-RU" sz="2800" dirty="0" smtClean="0"/>
              <a:t>	</a:t>
            </a:r>
            <a:r>
              <a:rPr lang="ru-RU" sz="2400" dirty="0" smtClean="0">
                <a:latin typeface="Times New Roman" pitchFamily="18" charset="0"/>
                <a:cs typeface="Times New Roman" pitchFamily="18" charset="0"/>
              </a:rPr>
              <a:t>Инициатором строительства выступил колхоз « Искра» во главе </a:t>
            </a:r>
          </a:p>
          <a:p>
            <a:pPr indent="19050">
              <a:buNone/>
            </a:pPr>
            <a:r>
              <a:rPr lang="ru-RU" sz="2400" dirty="0" smtClean="0">
                <a:latin typeface="Times New Roman" pitchFamily="18" charset="0"/>
                <a:cs typeface="Times New Roman" pitchFamily="18" charset="0"/>
              </a:rPr>
              <a:t>с председателем Дурновым Алексеем Павловичем.</a:t>
            </a:r>
          </a:p>
          <a:p>
            <a:pPr indent="19050">
              <a:buNone/>
            </a:pPr>
            <a:r>
              <a:rPr lang="ru-RU" sz="2400" dirty="0" smtClean="0">
                <a:latin typeface="Times New Roman" pitchFamily="18" charset="0"/>
                <a:cs typeface="Times New Roman" pitchFamily="18" charset="0"/>
              </a:rPr>
              <a:t>	Строила школу организация МПМХ во главе с Вишняковым П.С. </a:t>
            </a:r>
          </a:p>
        </p:txBody>
      </p:sp>
      <p:pic>
        <p:nvPicPr>
          <p:cNvPr id="4" name="Рисунок 3"/>
          <p:cNvPicPr/>
          <p:nvPr/>
        </p:nvPicPr>
        <p:blipFill>
          <a:blip r:embed="rId2" cstate="print"/>
          <a:srcRect/>
          <a:stretch>
            <a:fillRect/>
          </a:stretch>
        </p:blipFill>
        <p:spPr bwMode="auto">
          <a:xfrm>
            <a:off x="179512" y="260648"/>
            <a:ext cx="3406264" cy="2459732"/>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rot="16200000" flipH="1">
            <a:off x="5832603" y="2888479"/>
            <a:ext cx="2520280" cy="3745341"/>
          </a:xfrm>
          <a:prstGeom prst="rect">
            <a:avLst/>
          </a:prstGeom>
          <a:noFill/>
          <a:ln w="9525">
            <a:noFill/>
            <a:miter lim="800000"/>
            <a:headEnd/>
            <a:tailEnd/>
          </a:ln>
        </p:spPr>
      </p:pic>
      <p:sp>
        <p:nvSpPr>
          <p:cNvPr id="6" name="Прямоугольник 5"/>
          <p:cNvSpPr/>
          <p:nvPr/>
        </p:nvSpPr>
        <p:spPr>
          <a:xfrm>
            <a:off x="179512" y="3212976"/>
            <a:ext cx="4788024" cy="3416320"/>
          </a:xfrm>
          <a:prstGeom prst="rect">
            <a:avLst/>
          </a:prstGeom>
        </p:spPr>
        <p:txBody>
          <a:bodyPr wrap="square">
            <a:spAutoFit/>
          </a:bodyPr>
          <a:lstStyle/>
          <a:p>
            <a:r>
              <a:rPr lang="ru-RU" sz="2400" dirty="0" smtClean="0">
                <a:latin typeface="Times New Roman" pitchFamily="18" charset="0"/>
                <a:cs typeface="Times New Roman" pitchFamily="18" charset="0"/>
              </a:rPr>
              <a:t>На торжественной линейке в честь открытия школы 1 сентября 1979 присутствовали почетные гости: первый секретарь РК КПСС Михайлова З.И., заведующий РОНО Быстров Н.А., председатель совета МПМК Вишняков П.С., председатель колхоза « Искра» А.П. Дурнов,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31622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4677036" y="1196752"/>
            <a:ext cx="3929090" cy="2592288"/>
          </a:xfrm>
          <a:prstGeom prst="rect">
            <a:avLst/>
          </a:prstGeom>
          <a:solidFill>
            <a:schemeClr val="bg1">
              <a:alpha val="0"/>
            </a:schemeClr>
          </a:solidFill>
        </p:spPr>
        <p:txBody>
          <a:bodyPr vert="horz" lIns="91440" tIns="45720" rIns="91440" bIns="45720" rtlCol="0">
            <a:normAutofit/>
          </a:bodyPr>
          <a:lstStyle/>
          <a:p>
            <a:pPr marL="342900" lvl="0" indent="19050" algn="ctr">
              <a:spcBef>
                <a:spcPct val="20000"/>
              </a:spcBef>
            </a:pPr>
            <a:endParaRPr kumimoji="0" lang="ru-RU" sz="4800" b="1" i="0" u="none" strike="noStrike" kern="1200" cap="none" spc="0" normalizeH="0" baseline="0" noProof="0" dirty="0" smtClean="0">
              <a:ln>
                <a:noFill/>
              </a:ln>
              <a:solidFill>
                <a:schemeClr val="tx1"/>
              </a:solidFill>
              <a:effectLst/>
              <a:uLnTx/>
              <a:uFillTx/>
            </a:endParaRPr>
          </a:p>
        </p:txBody>
      </p:sp>
      <p:sp>
        <p:nvSpPr>
          <p:cNvPr id="2" name="Прямоугольник 1"/>
          <p:cNvSpPr/>
          <p:nvPr/>
        </p:nvSpPr>
        <p:spPr>
          <a:xfrm>
            <a:off x="-1225" y="15791"/>
            <a:ext cx="9144000" cy="1384995"/>
          </a:xfrm>
          <a:prstGeom prst="rect">
            <a:avLst/>
          </a:prstGeom>
          <a:noFill/>
        </p:spPr>
        <p:txBody>
          <a:bodyPr wrap="square" lIns="91440" tIns="45720" rIns="91440" bIns="45720">
            <a:spAutoFit/>
          </a:bodyPr>
          <a:lstStyle/>
          <a:p>
            <a:pPr algn="ctr"/>
            <a:r>
              <a:rPr lang="ru-RU" sz="2800" b="1" dirty="0" smtClean="0">
                <a:solidFill>
                  <a:srgbClr val="FF0000"/>
                </a:solidFill>
              </a:rPr>
              <a:t>Дети и педагоги школы – активные участники всевозможных творческих,  интеллектуальных и спортивных конкурсов </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Заголовок 7"/>
          <p:cNvSpPr>
            <a:spLocks noGrp="1"/>
          </p:cNvSpPr>
          <p:nvPr>
            <p:ph type="title"/>
          </p:nvPr>
        </p:nvSpPr>
        <p:spPr>
          <a:xfrm>
            <a:off x="-67469" y="5447383"/>
            <a:ext cx="3271318" cy="1362075"/>
          </a:xfrm>
        </p:spPr>
        <p:txBody>
          <a:bodyPr/>
          <a:lstStyle/>
          <a:p>
            <a:endParaRPr lang="ru-RU" dirty="0"/>
          </a:p>
        </p:txBody>
      </p:sp>
      <p:sp>
        <p:nvSpPr>
          <p:cNvPr id="9" name="Текст 8"/>
          <p:cNvSpPr>
            <a:spLocks noGrp="1"/>
          </p:cNvSpPr>
          <p:nvPr>
            <p:ph type="body" idx="1"/>
          </p:nvPr>
        </p:nvSpPr>
        <p:spPr>
          <a:xfrm>
            <a:off x="4067944" y="3429000"/>
            <a:ext cx="4716016" cy="3240360"/>
          </a:xfrm>
        </p:spPr>
        <p:txBody>
          <a:bodyPr>
            <a:noAutofit/>
          </a:bodyPr>
          <a:lstStyle/>
          <a:p>
            <a:pPr>
              <a:buNone/>
            </a:pPr>
            <a:r>
              <a:rPr lang="ru-RU" sz="1600" dirty="0" smtClean="0"/>
              <a:t>	</a:t>
            </a:r>
            <a:endParaRPr lang="ru-RU" sz="1600" dirty="0"/>
          </a:p>
        </p:txBody>
      </p:sp>
      <p:pic>
        <p:nvPicPr>
          <p:cNvPr id="14338" name="Picture 2" descr="F:\Фото\Школа\Школа\Учителя\PC190009.JPG"/>
          <p:cNvPicPr>
            <a:picLocks noChangeAspect="1" noChangeArrowheads="1"/>
          </p:cNvPicPr>
          <p:nvPr/>
        </p:nvPicPr>
        <p:blipFill>
          <a:blip r:embed="rId2" cstate="print"/>
          <a:srcRect/>
          <a:stretch>
            <a:fillRect/>
          </a:stretch>
        </p:blipFill>
        <p:spPr bwMode="auto">
          <a:xfrm rot="21108454">
            <a:off x="-72834" y="958416"/>
            <a:ext cx="2977907" cy="3068960"/>
          </a:xfrm>
          <a:prstGeom prst="ellipse">
            <a:avLst/>
          </a:prstGeom>
          <a:ln>
            <a:noFill/>
          </a:ln>
          <a:effectLst>
            <a:softEdge rad="112500"/>
          </a:effectLst>
        </p:spPr>
      </p:pic>
      <p:pic>
        <p:nvPicPr>
          <p:cNvPr id="14339" name="Picture 3" descr="F:\Фото\Школа\Спорт\PB100021.JPG"/>
          <p:cNvPicPr>
            <a:picLocks noChangeAspect="1" noChangeArrowheads="1"/>
          </p:cNvPicPr>
          <p:nvPr/>
        </p:nvPicPr>
        <p:blipFill>
          <a:blip r:embed="rId3" cstate="print"/>
          <a:srcRect/>
          <a:stretch>
            <a:fillRect/>
          </a:stretch>
        </p:blipFill>
        <p:spPr bwMode="auto">
          <a:xfrm>
            <a:off x="6227599" y="4505937"/>
            <a:ext cx="2950507" cy="2212880"/>
          </a:xfrm>
          <a:prstGeom prst="rect">
            <a:avLst/>
          </a:prstGeom>
          <a:ln>
            <a:noFill/>
          </a:ln>
          <a:effectLst>
            <a:softEdge rad="112500"/>
          </a:effectLst>
        </p:spPr>
      </p:pic>
      <p:pic>
        <p:nvPicPr>
          <p:cNvPr id="14340" name="Picture 4" descr="F:\Фото\Школа\Спорт\PB180020.JPG"/>
          <p:cNvPicPr>
            <a:picLocks noChangeAspect="1" noChangeArrowheads="1"/>
          </p:cNvPicPr>
          <p:nvPr/>
        </p:nvPicPr>
        <p:blipFill>
          <a:blip r:embed="rId4" cstate="print"/>
          <a:srcRect/>
          <a:stretch>
            <a:fillRect/>
          </a:stretch>
        </p:blipFill>
        <p:spPr bwMode="auto">
          <a:xfrm>
            <a:off x="6193097" y="1052736"/>
            <a:ext cx="2976331" cy="22322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341" name="Picture 5" descr="F:\Фото\100OLYMP\P4110011.JPG"/>
          <p:cNvPicPr>
            <a:picLocks noChangeAspect="1" noChangeArrowheads="1"/>
          </p:cNvPicPr>
          <p:nvPr/>
        </p:nvPicPr>
        <p:blipFill>
          <a:blip r:embed="rId5" cstate="print"/>
          <a:srcRect/>
          <a:stretch>
            <a:fillRect/>
          </a:stretch>
        </p:blipFill>
        <p:spPr bwMode="auto">
          <a:xfrm>
            <a:off x="-108522" y="4359408"/>
            <a:ext cx="3740199" cy="2359409"/>
          </a:xfrm>
          <a:prstGeom prst="rect">
            <a:avLst/>
          </a:prstGeom>
          <a:ln>
            <a:noFill/>
          </a:ln>
          <a:effectLst>
            <a:softEdge rad="112500"/>
          </a:effectLst>
        </p:spPr>
      </p:pic>
      <p:sp>
        <p:nvSpPr>
          <p:cNvPr id="10" name="Текст 8"/>
          <p:cNvSpPr txBox="1">
            <a:spLocks/>
          </p:cNvSpPr>
          <p:nvPr/>
        </p:nvSpPr>
        <p:spPr>
          <a:xfrm>
            <a:off x="4932040" y="3581400"/>
            <a:ext cx="4004320" cy="25118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lang="ru-RU" sz="3200" kern="1200" smtClean="0">
                <a:ln>
                  <a:solidFill>
                    <a:srgbClr val="349655"/>
                  </a:solidFill>
                </a:ln>
                <a:gradFill>
                  <a:gsLst>
                    <a:gs pos="13000">
                      <a:schemeClr val="tx1"/>
                    </a:gs>
                    <a:gs pos="71000">
                      <a:schemeClr val="accent3">
                        <a:lumMod val="75000"/>
                      </a:schemeClr>
                    </a:gs>
                    <a:gs pos="92000">
                      <a:schemeClr val="tx1"/>
                    </a:gs>
                  </a:gsLst>
                  <a:lin ang="5400000" scaled="0"/>
                </a:gra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ru-RU" sz="1600" dirty="0" smtClean="0"/>
              <a:t>	</a:t>
            </a:r>
            <a:endParaRPr lang="ru-RU" sz="1600" dirty="0"/>
          </a:p>
        </p:txBody>
      </p:sp>
      <p:sp>
        <p:nvSpPr>
          <p:cNvPr id="11" name="Текст 8"/>
          <p:cNvSpPr txBox="1">
            <a:spLocks/>
          </p:cNvSpPr>
          <p:nvPr/>
        </p:nvSpPr>
        <p:spPr>
          <a:xfrm>
            <a:off x="4220344" y="3581400"/>
            <a:ext cx="4716016"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lang="ru-RU" sz="3200" kern="1200" smtClean="0">
                <a:ln>
                  <a:solidFill>
                    <a:srgbClr val="349655"/>
                  </a:solidFill>
                </a:ln>
                <a:gradFill>
                  <a:gsLst>
                    <a:gs pos="13000">
                      <a:schemeClr val="tx1"/>
                    </a:gs>
                    <a:gs pos="71000">
                      <a:schemeClr val="accent3">
                        <a:lumMod val="75000"/>
                      </a:schemeClr>
                    </a:gs>
                    <a:gs pos="92000">
                      <a:schemeClr val="tx1"/>
                    </a:gs>
                  </a:gsLst>
                  <a:lin ang="5400000" scaled="0"/>
                </a:gra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ru-RU" sz="1600" dirty="0" smtClean="0"/>
              <a:t>	</a:t>
            </a:r>
            <a:endParaRPr lang="ru-RU" sz="1600" dirty="0"/>
          </a:p>
        </p:txBody>
      </p:sp>
      <p:pic>
        <p:nvPicPr>
          <p:cNvPr id="7170" name="Picture 2" descr="C:\Users\Татьяна\Pictures\Новая папка\IMG_13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4001" y="1498476"/>
            <a:ext cx="2651787" cy="1988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1" name="Picture 3" descr="C:\Users\Татьяна\Pictures\Новая папка\IMG_133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7875" y="3514006"/>
            <a:ext cx="3760921"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04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3131840" y="1340768"/>
            <a:ext cx="2592288" cy="3024336"/>
          </a:xfrm>
          <a:prstGeom prst="rect">
            <a:avLst/>
          </a:prstGeom>
          <a:solidFill>
            <a:schemeClr val="bg1">
              <a:alpha val="0"/>
            </a:schemeClr>
          </a:solidFill>
        </p:spPr>
        <p:txBody>
          <a:bodyPr vert="horz" lIns="91440" tIns="45720" rIns="91440" bIns="45720" rtlCol="0">
            <a:normAutofit fontScale="25000" lnSpcReduction="20000"/>
          </a:bodyPr>
          <a:lstStyle/>
          <a:p>
            <a:pPr algn="ctr" eaLnBrk="0" hangingPunct="0">
              <a:spcBef>
                <a:spcPct val="50000"/>
              </a:spcBef>
            </a:pPr>
            <a:r>
              <a:rPr lang="ru-RU" sz="5600" b="1" dirty="0" smtClean="0"/>
              <a:t>Традиционными стали следующие мероприятия:</a:t>
            </a:r>
          </a:p>
          <a:p>
            <a:pPr algn="ctr" eaLnBrk="0" hangingPunct="0">
              <a:spcBef>
                <a:spcPct val="50000"/>
              </a:spcBef>
              <a:buFontTx/>
              <a:buChar char="•"/>
            </a:pPr>
            <a:r>
              <a:rPr lang="ru-RU" sz="5600" dirty="0" smtClean="0"/>
              <a:t>День знаний</a:t>
            </a:r>
          </a:p>
          <a:p>
            <a:pPr algn="ctr" eaLnBrk="0" hangingPunct="0">
              <a:spcBef>
                <a:spcPct val="50000"/>
              </a:spcBef>
              <a:buFontTx/>
              <a:buChar char="•"/>
            </a:pPr>
            <a:r>
              <a:rPr lang="ru-RU" sz="5600" dirty="0" smtClean="0"/>
              <a:t>День самоуправления</a:t>
            </a:r>
          </a:p>
          <a:p>
            <a:pPr algn="ctr" eaLnBrk="0" hangingPunct="0">
              <a:spcBef>
                <a:spcPct val="50000"/>
              </a:spcBef>
              <a:buFontTx/>
              <a:buChar char="•"/>
            </a:pPr>
            <a:r>
              <a:rPr lang="ru-RU" sz="5600" dirty="0" smtClean="0"/>
              <a:t>День пожилого человека</a:t>
            </a:r>
          </a:p>
          <a:p>
            <a:pPr algn="ctr" eaLnBrk="0" hangingPunct="0">
              <a:spcBef>
                <a:spcPct val="50000"/>
              </a:spcBef>
              <a:buFontTx/>
              <a:buChar char="•"/>
            </a:pPr>
            <a:r>
              <a:rPr lang="ru-RU" sz="5600" dirty="0" smtClean="0"/>
              <a:t>День матери</a:t>
            </a:r>
          </a:p>
          <a:p>
            <a:pPr algn="ctr" eaLnBrk="0" hangingPunct="0">
              <a:spcBef>
                <a:spcPct val="50000"/>
              </a:spcBef>
              <a:buFontTx/>
              <a:buChar char="•"/>
            </a:pPr>
            <a:r>
              <a:rPr lang="ru-RU" sz="5600" dirty="0" smtClean="0"/>
              <a:t>День борьбы со СПИДом</a:t>
            </a:r>
          </a:p>
          <a:p>
            <a:pPr algn="ctr" eaLnBrk="0" hangingPunct="0">
              <a:spcBef>
                <a:spcPct val="50000"/>
              </a:spcBef>
              <a:buFontTx/>
              <a:buChar char="•"/>
            </a:pPr>
            <a:r>
              <a:rPr lang="ru-RU" sz="5600" dirty="0" smtClean="0"/>
              <a:t>Новый год</a:t>
            </a:r>
          </a:p>
          <a:p>
            <a:pPr algn="ctr" eaLnBrk="0" hangingPunct="0">
              <a:spcBef>
                <a:spcPct val="50000"/>
              </a:spcBef>
              <a:buFontTx/>
              <a:buChar char="•"/>
            </a:pPr>
            <a:r>
              <a:rPr lang="ru-RU" sz="5600" dirty="0" smtClean="0"/>
              <a:t>Рождество Христово</a:t>
            </a:r>
          </a:p>
          <a:p>
            <a:pPr algn="ctr" eaLnBrk="0" hangingPunct="0">
              <a:spcBef>
                <a:spcPct val="50000"/>
              </a:spcBef>
              <a:buFontTx/>
              <a:buChar char="•"/>
            </a:pPr>
            <a:r>
              <a:rPr lang="ru-RU" sz="5600" dirty="0" smtClean="0"/>
              <a:t>День защитника Отечества</a:t>
            </a:r>
          </a:p>
          <a:p>
            <a:pPr algn="ctr" eaLnBrk="0" hangingPunct="0">
              <a:spcBef>
                <a:spcPct val="50000"/>
              </a:spcBef>
              <a:buFontTx/>
              <a:buChar char="•"/>
            </a:pPr>
            <a:r>
              <a:rPr lang="ru-RU" sz="5600" dirty="0" smtClean="0"/>
              <a:t>Международный  женский день</a:t>
            </a:r>
          </a:p>
          <a:p>
            <a:pPr algn="ctr" eaLnBrk="0" hangingPunct="0">
              <a:spcBef>
                <a:spcPct val="50000"/>
              </a:spcBef>
              <a:buFontTx/>
              <a:buChar char="•"/>
            </a:pPr>
            <a:r>
              <a:rPr lang="ru-RU" sz="5600" dirty="0" smtClean="0"/>
              <a:t>День космонавтики</a:t>
            </a:r>
          </a:p>
          <a:p>
            <a:pPr algn="ctr" eaLnBrk="0" hangingPunct="0">
              <a:spcBef>
                <a:spcPct val="50000"/>
              </a:spcBef>
              <a:buFontTx/>
              <a:buChar char="•"/>
            </a:pPr>
            <a:r>
              <a:rPr lang="ru-RU" sz="5600" dirty="0" smtClean="0"/>
              <a:t>День Победы</a:t>
            </a:r>
          </a:p>
          <a:p>
            <a:pPr algn="ctr" eaLnBrk="0" hangingPunct="0">
              <a:spcBef>
                <a:spcPct val="50000"/>
              </a:spcBef>
              <a:buFontTx/>
              <a:buChar char="•"/>
            </a:pPr>
            <a:r>
              <a:rPr lang="ru-RU" sz="5600" dirty="0" smtClean="0"/>
              <a:t>Последний звонок</a:t>
            </a:r>
          </a:p>
          <a:p>
            <a:pPr algn="ctr" eaLnBrk="0" hangingPunct="0">
              <a:spcBef>
                <a:spcPct val="50000"/>
              </a:spcBef>
              <a:buFontTx/>
              <a:buChar char="•"/>
            </a:pPr>
            <a:endParaRPr lang="ru-RU" sz="4800" dirty="0" smtClean="0"/>
          </a:p>
        </p:txBody>
      </p:sp>
      <p:sp>
        <p:nvSpPr>
          <p:cNvPr id="8" name="Заголовок 7"/>
          <p:cNvSpPr>
            <a:spLocks noGrp="1"/>
          </p:cNvSpPr>
          <p:nvPr>
            <p:ph type="title"/>
          </p:nvPr>
        </p:nvSpPr>
        <p:spPr>
          <a:xfrm>
            <a:off x="251520" y="4725144"/>
            <a:ext cx="3600399" cy="1796283"/>
          </a:xfrm>
        </p:spPr>
        <p:txBody>
          <a:bodyPr/>
          <a:lstStyle/>
          <a:p>
            <a:endParaRPr lang="ru-RU" dirty="0"/>
          </a:p>
        </p:txBody>
      </p:sp>
      <p:sp>
        <p:nvSpPr>
          <p:cNvPr id="9" name="Текст 8"/>
          <p:cNvSpPr>
            <a:spLocks noGrp="1"/>
          </p:cNvSpPr>
          <p:nvPr>
            <p:ph type="body" idx="1"/>
          </p:nvPr>
        </p:nvSpPr>
        <p:spPr>
          <a:xfrm>
            <a:off x="251520" y="5949280"/>
            <a:ext cx="8532440" cy="720080"/>
          </a:xfrm>
        </p:spPr>
        <p:txBody>
          <a:bodyPr>
            <a:noAutofit/>
          </a:bodyPr>
          <a:lstStyle/>
          <a:p>
            <a:pPr algn="ctr">
              <a:buNone/>
            </a:pPr>
            <a:r>
              <a:rPr lang="ru-RU" sz="1600" dirty="0" smtClean="0"/>
              <a:t>	</a:t>
            </a:r>
            <a:r>
              <a:rPr lang="ru-RU" sz="2000" b="1" dirty="0">
                <a:solidFill>
                  <a:schemeClr val="tx1"/>
                </a:solidFill>
                <a:latin typeface="Courier New" pitchFamily="49" charset="0"/>
              </a:rPr>
              <a:t>Учащиеся в такой деятельности открывают в себе новые грани таланта.</a:t>
            </a:r>
            <a:endParaRPr lang="ru-RU" sz="1600" b="1" dirty="0">
              <a:solidFill>
                <a:schemeClr val="tx1"/>
              </a:solidFill>
              <a:latin typeface="Courier New" pitchFamily="49" charset="0"/>
            </a:endParaRPr>
          </a:p>
          <a:p>
            <a:pPr>
              <a:buNone/>
            </a:pPr>
            <a:endParaRPr lang="ru-RU" sz="1600" dirty="0"/>
          </a:p>
        </p:txBody>
      </p:sp>
      <p:sp>
        <p:nvSpPr>
          <p:cNvPr id="6" name="Прямоугольник 5"/>
          <p:cNvSpPr/>
          <p:nvPr/>
        </p:nvSpPr>
        <p:spPr>
          <a:xfrm>
            <a:off x="-108521" y="0"/>
            <a:ext cx="9252521" cy="1200329"/>
          </a:xfrm>
          <a:prstGeom prst="rect">
            <a:avLst/>
          </a:prstGeom>
        </p:spPr>
        <p:txBody>
          <a:bodyPr wrap="square">
            <a:spAutoFit/>
          </a:bodyPr>
          <a:lstStyle/>
          <a:p>
            <a:pPr algn="ctr" eaLnBrk="0" hangingPunct="0">
              <a:spcBef>
                <a:spcPct val="50000"/>
              </a:spcBef>
            </a:pPr>
            <a:r>
              <a:rPr lang="ru-RU" sz="3600" b="1" dirty="0" smtClean="0">
                <a:solidFill>
                  <a:srgbClr val="FF0000"/>
                </a:solidFill>
              </a:rPr>
              <a:t>В школе ведется большая внеклассная работа</a:t>
            </a:r>
            <a:r>
              <a:rPr lang="ru-RU" sz="2800" b="1" dirty="0" smtClean="0">
                <a:solidFill>
                  <a:srgbClr val="FF0000"/>
                </a:solidFill>
                <a:latin typeface="Comic Sans MS" pitchFamily="66" charset="0"/>
              </a:rPr>
              <a:t>.</a:t>
            </a:r>
            <a:endParaRPr lang="ru-RU" b="1" dirty="0">
              <a:solidFill>
                <a:srgbClr val="FF0000"/>
              </a:solidFill>
              <a:latin typeface="Comic Sans MS" pitchFamily="66" charset="0"/>
            </a:endParaRPr>
          </a:p>
        </p:txBody>
      </p:sp>
      <p:pic>
        <p:nvPicPr>
          <p:cNvPr id="6146" name="Picture 2" descr="C:\Users\Татьяна\Pictures\Новая папка\IMG_12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38394">
            <a:off x="328094" y="815613"/>
            <a:ext cx="2528392" cy="1896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Татьяна\Pictures\Новая папка\IMG_12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15569">
            <a:off x="6111664" y="857028"/>
            <a:ext cx="2500786" cy="1875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Татьяна\Pictures\Новая папка\IMG_12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924944"/>
            <a:ext cx="2204184" cy="2695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descr="C:\Users\Татьяна\Pictures\Новая папка\IMG_15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3" y="3024592"/>
            <a:ext cx="3563888" cy="2672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04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51520" y="4725144"/>
            <a:ext cx="3600399" cy="1796283"/>
          </a:xfrm>
        </p:spPr>
        <p:txBody>
          <a:bodyPr/>
          <a:lstStyle/>
          <a:p>
            <a:endParaRPr lang="ru-RU" dirty="0"/>
          </a:p>
        </p:txBody>
      </p:sp>
      <p:sp>
        <p:nvSpPr>
          <p:cNvPr id="9" name="Текст 8"/>
          <p:cNvSpPr>
            <a:spLocks noGrp="1"/>
          </p:cNvSpPr>
          <p:nvPr>
            <p:ph type="body" idx="1"/>
          </p:nvPr>
        </p:nvSpPr>
        <p:spPr>
          <a:xfrm>
            <a:off x="251520" y="5949280"/>
            <a:ext cx="8532440" cy="720080"/>
          </a:xfrm>
        </p:spPr>
        <p:txBody>
          <a:bodyPr>
            <a:noAutofit/>
          </a:bodyPr>
          <a:lstStyle/>
          <a:p>
            <a:pPr algn="ctr">
              <a:buNone/>
            </a:pPr>
            <a:r>
              <a:rPr lang="ru-RU" sz="1600" dirty="0" smtClean="0"/>
              <a:t>	</a:t>
            </a:r>
            <a:r>
              <a:rPr lang="ru-RU" sz="2000" b="1" dirty="0">
                <a:solidFill>
                  <a:schemeClr val="tx1"/>
                </a:solidFill>
                <a:latin typeface="Courier New" pitchFamily="49" charset="0"/>
              </a:rPr>
              <a:t>Учащиеся в такой деятельности открывают в себе новые грани таланта.</a:t>
            </a:r>
            <a:endParaRPr lang="ru-RU" sz="1600" b="1" dirty="0">
              <a:solidFill>
                <a:schemeClr val="tx1"/>
              </a:solidFill>
              <a:latin typeface="Courier New" pitchFamily="49" charset="0"/>
            </a:endParaRPr>
          </a:p>
          <a:p>
            <a:pPr>
              <a:buNone/>
            </a:pPr>
            <a:endParaRPr lang="ru-RU" sz="1600" dirty="0"/>
          </a:p>
        </p:txBody>
      </p:sp>
      <p:sp>
        <p:nvSpPr>
          <p:cNvPr id="6" name="Прямоугольник 5"/>
          <p:cNvSpPr/>
          <p:nvPr/>
        </p:nvSpPr>
        <p:spPr>
          <a:xfrm>
            <a:off x="179512" y="116632"/>
            <a:ext cx="8856984" cy="584775"/>
          </a:xfrm>
          <a:prstGeom prst="rect">
            <a:avLst/>
          </a:prstGeom>
        </p:spPr>
        <p:txBody>
          <a:bodyPr wrap="square">
            <a:spAutoFit/>
          </a:bodyPr>
          <a:lstStyle/>
          <a:p>
            <a:pPr algn="ctr" eaLnBrk="0" hangingPunct="0">
              <a:spcBef>
                <a:spcPct val="50000"/>
              </a:spcBef>
            </a:pPr>
            <a:r>
              <a:rPr lang="ru-RU" sz="3200" b="1" dirty="0" smtClean="0">
                <a:solidFill>
                  <a:srgbClr val="FF0000"/>
                </a:solidFill>
              </a:rPr>
              <a:t>В школе ведется большая внеклассная работа.</a:t>
            </a:r>
            <a:endParaRPr lang="ru-RU" sz="3200" b="1" dirty="0">
              <a:solidFill>
                <a:srgbClr val="FF0000"/>
              </a:solidFill>
            </a:endParaRPr>
          </a:p>
        </p:txBody>
      </p:sp>
      <p:pic>
        <p:nvPicPr>
          <p:cNvPr id="4098" name="Picture 2" descr="C:\Users\Татьяна\Pictures\Новая папка\IMG_1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7" y="806125"/>
            <a:ext cx="2903693" cy="24056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Татьяна\Pictures\Фото\Школа\9 мая\9 мая 10\P401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202" y="749487"/>
            <a:ext cx="3273603" cy="23551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Татьяна\Pictures\Фото\Школа\Выпускной\Выпускной 2010\2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899" y="718416"/>
            <a:ext cx="2852101" cy="24172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Татьяна\Pictures\Фото\Школа\Выпускной\Выпускной 2010\P41700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9" y="3501008"/>
            <a:ext cx="297633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Татьяна\Pictures\Фото\Школа\Лагерь 1\Л1 (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3022" y="3543296"/>
            <a:ext cx="2956850" cy="22768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Татьяна\Pictures\Фото\Школа\Откр. меропр\Конукурс букетов\Конкурс букетов 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3211773"/>
            <a:ext cx="2088232" cy="26882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Татьяна\Pictures\Фото\Школа\Откр. меропр\Конукурс букетов\Конкурс букетов 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2272" y="3364173"/>
            <a:ext cx="2088232" cy="268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03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5"/>
          <p:cNvSpPr>
            <a:spLocks noGrp="1"/>
          </p:cNvSpPr>
          <p:nvPr>
            <p:ph type="title"/>
          </p:nvPr>
        </p:nvSpPr>
        <p:spPr>
          <a:xfrm>
            <a:off x="2843808" y="1988840"/>
            <a:ext cx="3672408" cy="1728192"/>
          </a:xfrm>
        </p:spPr>
        <p:txBody>
          <a:bodyPr>
            <a:normAutofit fontScale="90000"/>
          </a:bodyPr>
          <a:lstStyle/>
          <a:p>
            <a:r>
              <a:rPr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sz="40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Дошкольная группа</a:t>
            </a:r>
            <a:endParaRPr lang="ru-RU" sz="40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Объект 1"/>
          <p:cNvSpPr>
            <a:spLocks noGrp="1"/>
          </p:cNvSpPr>
          <p:nvPr>
            <p:ph idx="1"/>
          </p:nvPr>
        </p:nvSpPr>
        <p:spPr>
          <a:xfrm>
            <a:off x="3419872" y="4212293"/>
            <a:ext cx="4076540" cy="2605025"/>
          </a:xfrm>
        </p:spPr>
        <p:txBody>
          <a:bodyPr/>
          <a:lstStyle/>
          <a:p>
            <a:endParaRPr lang="ru-RU" dirty="0"/>
          </a:p>
        </p:txBody>
      </p:sp>
      <p:pic>
        <p:nvPicPr>
          <p:cNvPr id="15362" name="Picture 2" descr="F:\Фото\100OLYMP\PA260005.JPG"/>
          <p:cNvPicPr>
            <a:picLocks noChangeAspect="1" noChangeArrowheads="1"/>
          </p:cNvPicPr>
          <p:nvPr/>
        </p:nvPicPr>
        <p:blipFill>
          <a:blip r:embed="rId2" cstate="print"/>
          <a:srcRect/>
          <a:stretch>
            <a:fillRect/>
          </a:stretch>
        </p:blipFill>
        <p:spPr bwMode="auto">
          <a:xfrm>
            <a:off x="179512" y="0"/>
            <a:ext cx="2841780" cy="3789040"/>
          </a:xfrm>
          <a:prstGeom prst="rect">
            <a:avLst/>
          </a:prstGeom>
          <a:ln>
            <a:noFill/>
          </a:ln>
          <a:effectLst>
            <a:outerShdw blurRad="292100" dist="139700" dir="2700000" algn="tl" rotWithShape="0">
              <a:srgbClr val="333333">
                <a:alpha val="65000"/>
              </a:srgbClr>
            </a:outerShdw>
          </a:effectLst>
        </p:spPr>
      </p:pic>
      <p:pic>
        <p:nvPicPr>
          <p:cNvPr id="5122" name="Picture 2" descr="C:\Users\Татьяна\Pictures\Новая папка\IMG_1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16632"/>
            <a:ext cx="2771800" cy="207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Татьяна\Pictures\Новая папка\IMG_13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5948" y="88297"/>
            <a:ext cx="2627784" cy="2107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Татьяна\Pictures\Новая папка\IMG_13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436" y="4149080"/>
            <a:ext cx="2927309" cy="21954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Татьяна\Pictures\Новая папка\IMG_15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5947" y="2348880"/>
            <a:ext cx="2744565"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5"/>
          <p:cNvSpPr>
            <a:spLocks noGrp="1"/>
          </p:cNvSpPr>
          <p:nvPr>
            <p:ph type="title"/>
          </p:nvPr>
        </p:nvSpPr>
        <p:spPr/>
        <p:txBody>
          <a:bodyPr>
            <a:normAutofit fontScale="90000"/>
          </a:bodyPr>
          <a:lstStyle/>
          <a:p>
            <a:r>
              <a:rPr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Текст 5"/>
          <p:cNvSpPr>
            <a:spLocks noGrp="1"/>
          </p:cNvSpPr>
          <p:nvPr>
            <p:ph type="body" idx="1"/>
          </p:nvPr>
        </p:nvSpPr>
        <p:spPr>
          <a:xfrm>
            <a:off x="539552" y="1052735"/>
            <a:ext cx="8469100" cy="5328593"/>
          </a:xfrm>
        </p:spPr>
        <p:txBody>
          <a:bodyPr>
            <a:normAutofit fontScale="92500" lnSpcReduction="20000"/>
          </a:bodyPr>
          <a:lstStyle/>
          <a:p>
            <a:pPr marL="0" indent="0">
              <a:buNone/>
            </a:pPr>
            <a:endParaRPr lang="ru-RU" dirty="0" smtClean="0"/>
          </a:p>
          <a:p>
            <a:pPr>
              <a:buNone/>
            </a:pPr>
            <a:r>
              <a:rPr lang="ru-RU" sz="2800" dirty="0" smtClean="0"/>
              <a:t>Закончили школу 204 ученика - 33 выпуска;</a:t>
            </a:r>
          </a:p>
          <a:p>
            <a:pPr>
              <a:buNone/>
            </a:pPr>
            <a:r>
              <a:rPr lang="ru-RU" sz="2800" dirty="0" smtClean="0"/>
              <a:t>Получили высшее образование 24 человека; Высшее  и среднее педагогическое образование 22 человека; </a:t>
            </a:r>
          </a:p>
          <a:p>
            <a:pPr>
              <a:buNone/>
            </a:pPr>
            <a:r>
              <a:rPr lang="ru-RU" sz="2800" dirty="0"/>
              <a:t>Многие выпускники радуют нас своими </a:t>
            </a:r>
            <a:r>
              <a:rPr lang="ru-RU" sz="2800" dirty="0" smtClean="0"/>
              <a:t>высокими достижениями</a:t>
            </a:r>
          </a:p>
          <a:p>
            <a:pPr>
              <a:buNone/>
            </a:pPr>
            <a:r>
              <a:rPr lang="ru-RU" sz="2800" dirty="0" smtClean="0"/>
              <a:t>М.Н</a:t>
            </a:r>
            <a:r>
              <a:rPr lang="ru-RU" sz="2800" dirty="0"/>
              <a:t>. Петушков- кандидат биологических наук, доцент кафедры физиологии;</a:t>
            </a:r>
          </a:p>
          <a:p>
            <a:pPr>
              <a:buNone/>
            </a:pPr>
            <a:r>
              <a:rPr lang="ru-RU" sz="2800" dirty="0"/>
              <a:t>И.Б. </a:t>
            </a:r>
            <a:r>
              <a:rPr lang="ru-RU" sz="2800" dirty="0" err="1"/>
              <a:t>Никонорова</a:t>
            </a:r>
            <a:r>
              <a:rPr lang="ru-RU" sz="2800" dirty="0"/>
              <a:t>- врач общей практики в Старицкой </a:t>
            </a:r>
            <a:r>
              <a:rPr lang="ru-RU" sz="2800" dirty="0" smtClean="0"/>
              <a:t>ЦРБ;</a:t>
            </a:r>
          </a:p>
          <a:p>
            <a:pPr>
              <a:buNone/>
            </a:pPr>
            <a:r>
              <a:rPr lang="ru-RU" sz="2800" dirty="0"/>
              <a:t>А.О. Николаев </a:t>
            </a:r>
            <a:r>
              <a:rPr lang="en-US" sz="2800" dirty="0"/>
              <a:t>– I </a:t>
            </a:r>
            <a:r>
              <a:rPr lang="ru-RU" sz="2800" dirty="0"/>
              <a:t> взрослый разряд по хоккею;</a:t>
            </a:r>
          </a:p>
          <a:p>
            <a:pPr>
              <a:buNone/>
            </a:pPr>
            <a:r>
              <a:rPr lang="ru-RU" sz="2800" dirty="0"/>
              <a:t>В.А. Гусев- кандидат в мастера </a:t>
            </a:r>
            <a:r>
              <a:rPr lang="ru-RU" sz="2800" dirty="0" smtClean="0"/>
              <a:t>спорта;</a:t>
            </a:r>
          </a:p>
          <a:p>
            <a:pPr>
              <a:buNone/>
            </a:pPr>
            <a:r>
              <a:rPr lang="ru-RU" sz="2800" dirty="0" smtClean="0"/>
              <a:t>Многие ребята выступают на Международных, Всероссийских, областных и региональных соревнованиях по хоккею.</a:t>
            </a:r>
            <a:endParaRPr lang="ru-RU" sz="2800" dirty="0"/>
          </a:p>
          <a:p>
            <a:pPr>
              <a:buNone/>
            </a:pPr>
            <a:endParaRPr lang="ru-RU" sz="2800" dirty="0"/>
          </a:p>
          <a:p>
            <a:pPr>
              <a:buNone/>
            </a:pPr>
            <a:endParaRPr lang="ru-RU" sz="2800" dirty="0" smtClean="0"/>
          </a:p>
          <a:p>
            <a:pPr>
              <a:buNone/>
            </a:pPr>
            <a:endParaRPr lang="ru-RU" dirty="0" smtClean="0"/>
          </a:p>
        </p:txBody>
      </p:sp>
      <p:sp>
        <p:nvSpPr>
          <p:cNvPr id="7" name="Прямоугольник 6"/>
          <p:cNvSpPr/>
          <p:nvPr/>
        </p:nvSpPr>
        <p:spPr>
          <a:xfrm>
            <a:off x="107504" y="32048"/>
            <a:ext cx="6192688" cy="646331"/>
          </a:xfrm>
          <a:prstGeom prst="rect">
            <a:avLst/>
          </a:prstGeom>
          <a:noFill/>
        </p:spPr>
        <p:txBody>
          <a:bodyPr wrap="square" lIns="91440" tIns="45720" rIns="91440" bIns="45720">
            <a:sp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Наши </a:t>
            </a:r>
            <a:r>
              <a:rPr lang="ru-RU" sz="36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выпускники</a:t>
            </a:r>
            <a:endParaRPr lang="ru-RU" sz="36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5"/>
          <p:cNvSpPr>
            <a:spLocks noGrp="1"/>
          </p:cNvSpPr>
          <p:nvPr>
            <p:ph type="title"/>
          </p:nvPr>
        </p:nvSpPr>
        <p:spPr/>
        <p:txBody>
          <a:bodyPr>
            <a:normAutofit fontScale="90000"/>
          </a:bodyPr>
          <a:lstStyle/>
          <a:p>
            <a:r>
              <a:rPr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Текст 5"/>
          <p:cNvSpPr>
            <a:spLocks noGrp="1"/>
          </p:cNvSpPr>
          <p:nvPr>
            <p:ph type="body" idx="1"/>
          </p:nvPr>
        </p:nvSpPr>
        <p:spPr>
          <a:xfrm>
            <a:off x="2826208" y="659597"/>
            <a:ext cx="3602638" cy="2913419"/>
          </a:xfrm>
        </p:spPr>
        <p:txBody>
          <a:bodyPr>
            <a:normAutofit/>
          </a:bodyPr>
          <a:lstStyle/>
          <a:p>
            <a:pPr>
              <a:buNone/>
            </a:pPr>
            <a:r>
              <a:rPr lang="ru-RU" sz="1600" dirty="0" smtClean="0">
                <a:solidFill>
                  <a:schemeClr val="accent1">
                    <a:lumMod val="75000"/>
                  </a:schemeClr>
                </a:solidFill>
              </a:rPr>
              <a:t>В школе  работают наши выпускники:</a:t>
            </a:r>
          </a:p>
          <a:p>
            <a:pPr>
              <a:buNone/>
            </a:pPr>
            <a:r>
              <a:rPr lang="ru-RU" sz="1600" dirty="0" smtClean="0">
                <a:solidFill>
                  <a:schemeClr val="accent1">
                    <a:lumMod val="75000"/>
                  </a:schemeClr>
                </a:solidFill>
              </a:rPr>
              <a:t> Алексеев О.А.- преподаватель географии и физической культуры; </a:t>
            </a:r>
          </a:p>
          <a:p>
            <a:pPr>
              <a:buNone/>
            </a:pPr>
            <a:r>
              <a:rPr lang="ru-RU" sz="1600" dirty="0" smtClean="0">
                <a:solidFill>
                  <a:schemeClr val="accent1">
                    <a:lumMod val="75000"/>
                  </a:schemeClr>
                </a:solidFill>
              </a:rPr>
              <a:t>Лопатина О.М.- учитель начальных классов; </a:t>
            </a:r>
          </a:p>
          <a:p>
            <a:pPr>
              <a:buNone/>
            </a:pPr>
            <a:r>
              <a:rPr lang="ru-RU" sz="1600" dirty="0" smtClean="0">
                <a:solidFill>
                  <a:schemeClr val="accent1">
                    <a:lumMod val="75000"/>
                  </a:schemeClr>
                </a:solidFill>
              </a:rPr>
              <a:t>Толстова А. Н.- учитель физкультуры, биологии</a:t>
            </a:r>
            <a:r>
              <a:rPr lang="ru-RU" sz="1800" dirty="0" smtClean="0">
                <a:solidFill>
                  <a:schemeClr val="accent1">
                    <a:lumMod val="75000"/>
                  </a:schemeClr>
                </a:solidFill>
              </a:rPr>
              <a:t>. </a:t>
            </a:r>
          </a:p>
          <a:p>
            <a:pPr>
              <a:buNone/>
            </a:pPr>
            <a:r>
              <a:rPr lang="ru-RU" sz="1600" dirty="0" smtClean="0">
                <a:solidFill>
                  <a:schemeClr val="accent1">
                    <a:lumMod val="75000"/>
                  </a:schemeClr>
                </a:solidFill>
              </a:rPr>
              <a:t>Голубева А. Е. – учитель начальных классов</a:t>
            </a:r>
            <a:r>
              <a:rPr lang="ru-RU" sz="2000" dirty="0" smtClean="0">
                <a:solidFill>
                  <a:schemeClr val="accent1">
                    <a:lumMod val="75000"/>
                  </a:schemeClr>
                </a:solidFill>
              </a:rPr>
              <a:t> </a:t>
            </a:r>
          </a:p>
          <a:p>
            <a:pPr>
              <a:buNone/>
            </a:pPr>
            <a:endParaRPr lang="ru-RU" dirty="0" smtClean="0">
              <a:solidFill>
                <a:schemeClr val="accent1">
                  <a:lumMod val="75000"/>
                </a:schemeClr>
              </a:solidFill>
            </a:endParaRPr>
          </a:p>
        </p:txBody>
      </p:sp>
      <p:sp>
        <p:nvSpPr>
          <p:cNvPr id="7" name="Прямоугольник 6"/>
          <p:cNvSpPr/>
          <p:nvPr/>
        </p:nvSpPr>
        <p:spPr>
          <a:xfrm>
            <a:off x="-16633" y="-11495"/>
            <a:ext cx="5452481" cy="646331"/>
          </a:xfrm>
          <a:prstGeom prst="rect">
            <a:avLst/>
          </a:prstGeom>
          <a:noFill/>
        </p:spPr>
        <p:txBody>
          <a:bodyPr wrap="square" lIns="91440" tIns="45720" rIns="91440" bIns="45720">
            <a:spAutoFit/>
          </a:bodyPr>
          <a:lstStyle/>
          <a:p>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Мы гордимся</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2" name="Picture 2" descr="P1010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8" y="819502"/>
            <a:ext cx="2736305" cy="2265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Прямоугольник 1"/>
          <p:cNvSpPr/>
          <p:nvPr/>
        </p:nvSpPr>
        <p:spPr>
          <a:xfrm>
            <a:off x="0" y="3573016"/>
            <a:ext cx="3275856" cy="2554545"/>
          </a:xfrm>
          <a:prstGeom prst="rect">
            <a:avLst/>
          </a:prstGeom>
        </p:spPr>
        <p:txBody>
          <a:bodyPr wrap="square">
            <a:spAutoFit/>
          </a:bodyPr>
          <a:lstStyle/>
          <a:p>
            <a:pPr>
              <a:buNone/>
            </a:pPr>
            <a:endParaRPr lang="ru-RU" sz="2000" b="1" dirty="0" smtClean="0">
              <a:solidFill>
                <a:srgbClr val="FF0000"/>
              </a:solidFill>
            </a:endParaRPr>
          </a:p>
          <a:p>
            <a:pPr>
              <a:buNone/>
            </a:pPr>
            <a:r>
              <a:rPr lang="ru-RU" sz="2000" b="1" dirty="0" smtClean="0">
                <a:solidFill>
                  <a:srgbClr val="FF0000"/>
                </a:solidFill>
              </a:rPr>
              <a:t>Куликовских </a:t>
            </a:r>
            <a:r>
              <a:rPr lang="ru-RU" sz="2000" b="1" dirty="0">
                <a:solidFill>
                  <a:srgbClr val="FF0000"/>
                </a:solidFill>
              </a:rPr>
              <a:t>Е.Н.- </a:t>
            </a:r>
            <a:r>
              <a:rPr lang="ru-RU" sz="2000" b="1" dirty="0" smtClean="0">
                <a:solidFill>
                  <a:srgbClr val="FF0000"/>
                </a:solidFill>
              </a:rPr>
              <a:t>учитель музыки, музыкальный </a:t>
            </a:r>
            <a:r>
              <a:rPr lang="ru-RU" sz="2000" b="1" dirty="0">
                <a:solidFill>
                  <a:srgbClr val="FF0000"/>
                </a:solidFill>
              </a:rPr>
              <a:t>руководитель; </a:t>
            </a:r>
            <a:endParaRPr lang="ru-RU" sz="2000" b="1" dirty="0" smtClean="0">
              <a:solidFill>
                <a:srgbClr val="FF0000"/>
              </a:solidFill>
            </a:endParaRPr>
          </a:p>
          <a:p>
            <a:pPr>
              <a:buNone/>
            </a:pPr>
            <a:r>
              <a:rPr lang="ru-RU" sz="2000" b="1" dirty="0" err="1" smtClean="0">
                <a:solidFill>
                  <a:srgbClr val="FF0000"/>
                </a:solidFill>
              </a:rPr>
              <a:t>Цевелева</a:t>
            </a:r>
            <a:r>
              <a:rPr lang="ru-RU" sz="2000" b="1" dirty="0" smtClean="0">
                <a:solidFill>
                  <a:srgbClr val="FF0000"/>
                </a:solidFill>
              </a:rPr>
              <a:t> Н. В., Куликовских Ю. В.- воспитатели </a:t>
            </a:r>
            <a:r>
              <a:rPr lang="ru-RU" sz="2000" b="1" dirty="0">
                <a:solidFill>
                  <a:srgbClr val="FF0000"/>
                </a:solidFill>
              </a:rPr>
              <a:t>дошкольной группы.</a:t>
            </a:r>
          </a:p>
        </p:txBody>
      </p:sp>
      <p:pic>
        <p:nvPicPr>
          <p:cNvPr id="5124" name="Picture 4" descr="P10100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495"/>
            <a:ext cx="2880320" cy="216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26" name="Picture 6" descr="C:\Users\Татьяна\Pictures\Новая папка\IMG_1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316364"/>
            <a:ext cx="3069191" cy="31753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J:\P10101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632" y="2507854"/>
            <a:ext cx="2948111" cy="221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81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a:p>
        </p:txBody>
      </p:sp>
      <p:sp>
        <p:nvSpPr>
          <p:cNvPr id="5" name="Подзаголовок 4"/>
          <p:cNvSpPr>
            <a:spLocks noGrp="1"/>
          </p:cNvSpPr>
          <p:nvPr>
            <p:ph type="subTitle" idx="1"/>
          </p:nvPr>
        </p:nvSpPr>
        <p:spPr/>
        <p:txBody>
          <a:bodyPr/>
          <a:lstStyle/>
          <a:p>
            <a:endParaRPr lang="ru-RU"/>
          </a:p>
        </p:txBody>
      </p:sp>
      <p:sp>
        <p:nvSpPr>
          <p:cNvPr id="6" name="Заголовок 3"/>
          <p:cNvSpPr txBox="1">
            <a:spLocks/>
          </p:cNvSpPr>
          <p:nvPr/>
        </p:nvSpPr>
        <p:spPr>
          <a:xfrm>
            <a:off x="3995936" y="548680"/>
            <a:ext cx="4030216" cy="137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300">
                <a:ln w="11430" cmpd="sng">
                  <a:noFill/>
                  <a:prstDash val="solid"/>
                  <a:miter lim="800000"/>
                </a:ln>
                <a:gradFill>
                  <a:gsLst>
                    <a:gs pos="53000">
                      <a:schemeClr val="accent3">
                        <a:lumMod val="50000"/>
                      </a:schemeClr>
                    </a:gs>
                    <a:gs pos="100000">
                      <a:schemeClr val="tx1"/>
                    </a:gs>
                  </a:gsLst>
                  <a:lin ang="5400000"/>
                </a:gradFill>
                <a:effectLst>
                  <a:glow rad="45500">
                    <a:schemeClr val="accent1">
                      <a:satMod val="220000"/>
                      <a:alpha val="35000"/>
                    </a:schemeClr>
                  </a:glow>
                </a:effectLst>
                <a:latin typeface="+mj-lt"/>
                <a:ea typeface="+mj-ea"/>
                <a:cs typeface="+mj-cs"/>
              </a:defRPr>
            </a:lvl1pPr>
          </a:lstStyle>
          <a:p>
            <a:r>
              <a:rPr lang="ru-RU" sz="1600" smtClean="0">
                <a:solidFill>
                  <a:srgbClr val="FF0000"/>
                </a:solidFill>
                <a:effectLst/>
              </a:rPr>
              <a:t>Наш  адрес: 171351, Старицкий район</a:t>
            </a:r>
            <a:br>
              <a:rPr lang="ru-RU" sz="1600" smtClean="0">
                <a:solidFill>
                  <a:srgbClr val="FF0000"/>
                </a:solidFill>
                <a:effectLst/>
              </a:rPr>
            </a:br>
            <a:r>
              <a:rPr lang="ru-RU" sz="1600" smtClean="0">
                <a:solidFill>
                  <a:srgbClr val="FF0000"/>
                </a:solidFill>
                <a:effectLst/>
              </a:rPr>
              <a:t>д. Паньково,</a:t>
            </a:r>
            <a:br>
              <a:rPr lang="ru-RU" sz="1600" smtClean="0">
                <a:solidFill>
                  <a:srgbClr val="FF0000"/>
                </a:solidFill>
                <a:effectLst/>
              </a:rPr>
            </a:br>
            <a:r>
              <a:rPr lang="ru-RU" sz="1600" smtClean="0">
                <a:solidFill>
                  <a:srgbClr val="FF0000"/>
                </a:solidFill>
                <a:effectLst/>
              </a:rPr>
              <a:t>ул. Школьная, д.21</a:t>
            </a:r>
            <a:br>
              <a:rPr lang="ru-RU" sz="1600" smtClean="0">
                <a:solidFill>
                  <a:srgbClr val="FF0000"/>
                </a:solidFill>
                <a:effectLst/>
              </a:rPr>
            </a:br>
            <a:r>
              <a:rPr lang="ru-RU" sz="1600" smtClean="0">
                <a:solidFill>
                  <a:srgbClr val="FF0000"/>
                </a:solidFill>
                <a:effectLst/>
              </a:rPr>
              <a:t>E-mail: nik 554917@yandex.ru</a:t>
            </a:r>
            <a:r>
              <a:rPr lang="ru-RU" sz="1400" smtClean="0">
                <a:effectLst/>
              </a:rPr>
              <a:t> </a:t>
            </a:r>
            <a:endParaRPr lang="ru-RU" sz="1400" dirty="0">
              <a:effectLst/>
            </a:endParaRPr>
          </a:p>
        </p:txBody>
      </p:sp>
      <p:sp>
        <p:nvSpPr>
          <p:cNvPr id="7" name="Подзаголовок 4"/>
          <p:cNvSpPr txBox="1">
            <a:spLocks/>
          </p:cNvSpPr>
          <p:nvPr/>
        </p:nvSpPr>
        <p:spPr>
          <a:xfrm>
            <a:off x="4139952" y="2204863"/>
            <a:ext cx="4049037" cy="12241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ln>
                  <a:solidFill>
                    <a:srgbClr val="349655"/>
                  </a:solidFill>
                </a:ln>
                <a:gradFill>
                  <a:gsLst>
                    <a:gs pos="13000">
                      <a:schemeClr val="tx1"/>
                    </a:gs>
                    <a:gs pos="71000">
                      <a:schemeClr val="accent3">
                        <a:lumMod val="75000"/>
                      </a:schemeClr>
                    </a:gs>
                    <a:gs pos="92000">
                      <a:schemeClr val="tx1"/>
                    </a:gs>
                  </a:gsLst>
                  <a:lin ang="5400000" scaled="0"/>
                </a:gra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6600" smtClean="0"/>
              <a:t>Спасибо за внимание!</a:t>
            </a:r>
            <a:endParaRPr lang="ru-RU" sz="6600" dirty="0"/>
          </a:p>
        </p:txBody>
      </p:sp>
    </p:spTree>
    <p:extLst>
      <p:ext uri="{BB962C8B-B14F-4D97-AF65-F5344CB8AC3E}">
        <p14:creationId xmlns:p14="http://schemas.microsoft.com/office/powerpoint/2010/main" val="3889370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6632"/>
            <a:ext cx="9144000" cy="1955046"/>
          </a:xfrm>
          <a:solidFill>
            <a:schemeClr val="bg1">
              <a:alpha val="0"/>
            </a:schemeClr>
          </a:solidFill>
        </p:spPr>
        <p:txBody>
          <a:bodyPr>
            <a:noAutofit/>
          </a:bodyPr>
          <a:lstStyle/>
          <a:p>
            <a:pPr indent="19050" algn="just">
              <a:buNone/>
            </a:pPr>
            <a:r>
              <a:rPr lang="ru-RU" sz="2000" dirty="0" smtClean="0">
                <a:latin typeface="Times New Roman" pitchFamily="18" charset="0"/>
                <a:cs typeface="Times New Roman" pitchFamily="18" charset="0"/>
              </a:rPr>
              <a:t>председатель Паньковского сельского округа Сорокина М.В., представители общественности, родители. </a:t>
            </a:r>
          </a:p>
          <a:p>
            <a:pPr indent="19050">
              <a:buNone/>
            </a:pPr>
            <a:r>
              <a:rPr lang="ru-RU" sz="2000" dirty="0" smtClean="0">
                <a:latin typeface="Times New Roman" pitchFamily="18" charset="0"/>
                <a:cs typeface="Times New Roman" pitchFamily="18" charset="0"/>
              </a:rPr>
              <a:t>Вишняков П.С., как руководитель стройки, вручил символический ключ от школы ее директору Н.Т. Жукову. Затем состоялось торжественное открытие школы. Право разрезать ленту перед парадным входом предоставлялось почетному гостю, первому секретарю райкома</a:t>
            </a:r>
          </a:p>
          <a:p>
            <a:pPr indent="19050">
              <a:buNone/>
            </a:pPr>
            <a:r>
              <a:rPr lang="ru-RU" sz="2000" dirty="0" smtClean="0">
                <a:latin typeface="Times New Roman" pitchFamily="18" charset="0"/>
                <a:cs typeface="Times New Roman" pitchFamily="18" charset="0"/>
              </a:rPr>
              <a:t> КПСС З.И. Михайловой</a:t>
            </a:r>
            <a:endParaRPr lang="ru-RU" sz="2000" dirty="0">
              <a:latin typeface="Times New Roman" pitchFamily="18" charset="0"/>
              <a:cs typeface="Times New Roman" pitchFamily="18" charset="0"/>
            </a:endParaRPr>
          </a:p>
        </p:txBody>
      </p:sp>
      <p:sp>
        <p:nvSpPr>
          <p:cNvPr id="8" name="Содержимое 2"/>
          <p:cNvSpPr txBox="1">
            <a:spLocks/>
          </p:cNvSpPr>
          <p:nvPr/>
        </p:nvSpPr>
        <p:spPr>
          <a:xfrm>
            <a:off x="5148064" y="2996952"/>
            <a:ext cx="3643338" cy="1143008"/>
          </a:xfrm>
          <a:prstGeom prst="rect">
            <a:avLst/>
          </a:prstGeom>
          <a:solidFill>
            <a:schemeClr val="bg1">
              <a:alpha val="0"/>
            </a:schemeClr>
          </a:solidFill>
        </p:spPr>
        <p:txBody>
          <a:bodyPr vert="horz" lIns="91440" tIns="45720" rIns="91440" bIns="45720" rtlCol="0">
            <a:noAutofit/>
          </a:bodyPr>
          <a:lstStyle/>
          <a:p>
            <a:pPr marL="342900" marR="0" lvl="0" indent="1905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Рисунок 6"/>
          <p:cNvPicPr/>
          <p:nvPr/>
        </p:nvPicPr>
        <p:blipFill>
          <a:blip r:embed="rId2" cstate="print"/>
          <a:srcRect/>
          <a:stretch>
            <a:fillRect/>
          </a:stretch>
        </p:blipFill>
        <p:spPr bwMode="auto">
          <a:xfrm>
            <a:off x="1763689" y="2564904"/>
            <a:ext cx="5544616" cy="4151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251520" y="116634"/>
            <a:ext cx="8640960" cy="936102"/>
          </a:xfrm>
        </p:spPr>
        <p:txBody>
          <a:bodyPr>
            <a:normAutofit/>
          </a:bodyPr>
          <a:lstStyle/>
          <a:p>
            <a:endParaRPr lang="ru-RU" dirty="0">
              <a:solidFill>
                <a:srgbClr val="00FFCC"/>
              </a:solidFill>
            </a:endParaRPr>
          </a:p>
        </p:txBody>
      </p:sp>
      <p:sp>
        <p:nvSpPr>
          <p:cNvPr id="8" name="Содержимое 2"/>
          <p:cNvSpPr txBox="1">
            <a:spLocks/>
          </p:cNvSpPr>
          <p:nvPr/>
        </p:nvSpPr>
        <p:spPr>
          <a:xfrm>
            <a:off x="-2268760" y="-338049"/>
            <a:ext cx="8784976" cy="936103"/>
          </a:xfrm>
          <a:prstGeom prst="rect">
            <a:avLst/>
          </a:prstGeom>
          <a:solidFill>
            <a:schemeClr val="bg1">
              <a:alpha val="0"/>
            </a:schemeClr>
          </a:solidFill>
        </p:spPr>
        <p:txBody>
          <a:bodyPr vert="horz" lIns="91440" tIns="45720" rIns="91440" bIns="45720" rtlCol="0">
            <a:noAutofit/>
          </a:bodyPr>
          <a:lstStyle/>
          <a:p>
            <a:pPr marL="342900" marR="0" lvl="0" indent="1905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a:ln>
                <a:noFill/>
              </a:ln>
              <a:solidFill>
                <a:srgbClr val="00FF99"/>
              </a:solidFill>
              <a:effectLst/>
              <a:uLnTx/>
              <a:uFillTx/>
              <a:latin typeface="+mn-lt"/>
              <a:ea typeface="+mn-ea"/>
              <a:cs typeface="+mn-cs"/>
            </a:endParaRPr>
          </a:p>
        </p:txBody>
      </p:sp>
      <p:sp>
        <p:nvSpPr>
          <p:cNvPr id="9" name="Подзаголовок 8"/>
          <p:cNvSpPr>
            <a:spLocks noGrp="1"/>
          </p:cNvSpPr>
          <p:nvPr>
            <p:ph type="subTitle" idx="1"/>
          </p:nvPr>
        </p:nvSpPr>
        <p:spPr>
          <a:xfrm>
            <a:off x="377279" y="5157192"/>
            <a:ext cx="8496944" cy="1224136"/>
          </a:xfrm>
        </p:spPr>
        <p:txBody>
          <a:bodyPr>
            <a:noAutofit/>
          </a:bodyPr>
          <a:lstStyle/>
          <a:p>
            <a:pPr algn="l"/>
            <a:r>
              <a:rPr lang="ru-RU" sz="2400" b="1" dirty="0" smtClean="0">
                <a:solidFill>
                  <a:srgbClr val="FF0000"/>
                </a:solidFill>
                <a:latin typeface="Times New Roman" pitchFamily="18" charset="0"/>
                <a:cs typeface="Times New Roman" pitchFamily="18" charset="0"/>
              </a:rPr>
              <a:t>1 ряд слева направо- </a:t>
            </a:r>
            <a:r>
              <a:rPr lang="ru-RU" sz="2400" dirty="0" smtClean="0">
                <a:solidFill>
                  <a:srgbClr val="FF0000"/>
                </a:solidFill>
                <a:latin typeface="Times New Roman" pitchFamily="18" charset="0"/>
                <a:cs typeface="Times New Roman" pitchFamily="18" charset="0"/>
              </a:rPr>
              <a:t>Селихова А.А., Алексеева Г.Ф., Жуков Н.Т., Гусева М.П..</a:t>
            </a:r>
          </a:p>
          <a:p>
            <a:pPr algn="l"/>
            <a:r>
              <a:rPr lang="ru-RU" sz="2400" b="1" dirty="0" smtClean="0">
                <a:solidFill>
                  <a:srgbClr val="FF0000"/>
                </a:solidFill>
                <a:latin typeface="Times New Roman" pitchFamily="18" charset="0"/>
                <a:cs typeface="Times New Roman" pitchFamily="18" charset="0"/>
              </a:rPr>
              <a:t>2 ряд- </a:t>
            </a:r>
            <a:r>
              <a:rPr lang="ru-RU" sz="2400" dirty="0" smtClean="0">
                <a:solidFill>
                  <a:srgbClr val="FF0000"/>
                </a:solidFill>
                <a:latin typeface="Times New Roman" pitchFamily="18" charset="0"/>
                <a:cs typeface="Times New Roman" pitchFamily="18" charset="0"/>
              </a:rPr>
              <a:t>Иванова Н.В., Соколова Н.В., Козырев Н.В., Гусева Е.И., Прозорова Е.Г..</a:t>
            </a:r>
            <a:endParaRPr lang="ru-RU" sz="2400" dirty="0">
              <a:solidFill>
                <a:srgbClr val="FF0000"/>
              </a:solidFill>
              <a:latin typeface="Times New Roman" pitchFamily="18" charset="0"/>
              <a:cs typeface="Times New Roman" pitchFamily="18" charset="0"/>
            </a:endParaRPr>
          </a:p>
        </p:txBody>
      </p:sp>
      <p:pic>
        <p:nvPicPr>
          <p:cNvPr id="5" name="Рисунок 4"/>
          <p:cNvPicPr/>
          <p:nvPr/>
        </p:nvPicPr>
        <p:blipFill>
          <a:blip r:embed="rId2" cstate="print"/>
          <a:srcRect/>
          <a:stretch>
            <a:fillRect/>
          </a:stretch>
        </p:blipFill>
        <p:spPr bwMode="auto">
          <a:xfrm rot="5400000">
            <a:off x="2641409" y="-87342"/>
            <a:ext cx="3950335" cy="608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107503" y="144587"/>
            <a:ext cx="9036497" cy="646331"/>
          </a:xfrm>
          <a:prstGeom prst="rect">
            <a:avLst/>
          </a:prstGeom>
          <a:noFill/>
        </p:spPr>
        <p:txBody>
          <a:bodyPr wrap="squar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Педагогический коллектив школы:</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16005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59832" y="1428737"/>
            <a:ext cx="5904656" cy="992152"/>
          </a:xfrm>
          <a:solidFill>
            <a:schemeClr val="bg1">
              <a:alpha val="0"/>
            </a:schemeClr>
          </a:solidFill>
        </p:spPr>
        <p:txBody>
          <a:bodyPr>
            <a:normAutofit lnSpcReduction="10000"/>
          </a:bodyPr>
          <a:lstStyle/>
          <a:p>
            <a:pPr marL="0" lvl="0" indent="0" algn="ctr">
              <a:buNone/>
              <a:defRPr/>
            </a:pPr>
            <a:r>
              <a:rPr lang="ru-RU" sz="2800" dirty="0">
                <a:latin typeface="Times New Roman" pitchFamily="18" charset="0"/>
                <a:cs typeface="Times New Roman" pitchFamily="18" charset="0"/>
              </a:rPr>
              <a:t>Директор – </a:t>
            </a:r>
          </a:p>
          <a:p>
            <a:pPr marL="0" lvl="0" indent="0" algn="ctr">
              <a:buNone/>
              <a:defRPr/>
            </a:pPr>
            <a:r>
              <a:rPr lang="ru-RU" sz="2800" b="1" dirty="0">
                <a:latin typeface="Times New Roman" pitchFamily="18" charset="0"/>
                <a:cs typeface="Times New Roman" pitchFamily="18" charset="0"/>
              </a:rPr>
              <a:t>Николай Тимофеевич Жуков</a:t>
            </a:r>
          </a:p>
        </p:txBody>
      </p:sp>
      <p:sp>
        <p:nvSpPr>
          <p:cNvPr id="6" name="Заголовок 5"/>
          <p:cNvSpPr>
            <a:spLocks noGrp="1"/>
          </p:cNvSpPr>
          <p:nvPr>
            <p:ph type="title"/>
          </p:nvPr>
        </p:nvSpPr>
        <p:spPr>
          <a:xfrm>
            <a:off x="214282" y="214290"/>
            <a:ext cx="6143668" cy="1224136"/>
          </a:xfrm>
          <a:noFill/>
        </p:spPr>
        <p:txBody>
          <a:bodyPr>
            <a:normAutofit/>
          </a:bodyPr>
          <a:lstStyle/>
          <a:p>
            <a:r>
              <a:rPr sz="36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Как все начиналось</a:t>
            </a:r>
            <a:r>
              <a:rPr lang="ru-RU" sz="36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sz="36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Содержимое 2"/>
          <p:cNvSpPr txBox="1">
            <a:spLocks/>
          </p:cNvSpPr>
          <p:nvPr/>
        </p:nvSpPr>
        <p:spPr>
          <a:xfrm>
            <a:off x="3707904" y="2420888"/>
            <a:ext cx="5256584" cy="3888432"/>
          </a:xfrm>
          <a:prstGeom prst="rect">
            <a:avLst/>
          </a:prstGeom>
          <a:solidFill>
            <a:schemeClr val="bg1">
              <a:alpha val="0"/>
            </a:schemeClr>
          </a:solidFill>
        </p:spPr>
        <p:txBody>
          <a:bodyPr vert="horz" lIns="91440" tIns="45720" rIns="91440" bIns="45720" rtlCol="0">
            <a:normAutofit fontScale="92500" lnSpcReduction="20000"/>
          </a:bodyPr>
          <a:lstStyle/>
          <a:p>
            <a:pPr marL="342900" marR="0" lvl="0" indent="-342900" defTabSz="914400" rtl="0" eaLnBrk="1" fontAlgn="auto" latinLnBrk="0" hangingPunct="1">
              <a:lnSpc>
                <a:spcPct val="100000"/>
              </a:lnSpc>
              <a:spcBef>
                <a:spcPct val="20000"/>
              </a:spcBef>
              <a:spcAft>
                <a:spcPts val="0"/>
              </a:spcAft>
              <a:buClrTx/>
              <a:buSzTx/>
              <a:tabLst/>
              <a:defRPr/>
            </a:pPr>
            <a:r>
              <a:rPr lang="ru-RU" sz="2000" dirty="0" smtClean="0">
                <a:latin typeface="Times New Roman" pitchFamily="18" charset="0"/>
                <a:cs typeface="Times New Roman" pitchFamily="18" charset="0"/>
              </a:rPr>
              <a:t>Родился Жуков Н.Т. 5 января 1924 года в </a:t>
            </a:r>
          </a:p>
          <a:p>
            <a:pPr marL="342900" marR="0" lvl="0" indent="-342900" defTabSz="914400" rtl="0" eaLnBrk="1" fontAlgn="auto" latinLnBrk="0" hangingPunct="1">
              <a:lnSpc>
                <a:spcPct val="100000"/>
              </a:lnSpc>
              <a:spcBef>
                <a:spcPct val="20000"/>
              </a:spcBef>
              <a:spcAft>
                <a:spcPts val="0"/>
              </a:spcAft>
              <a:buClrTx/>
              <a:buSzTx/>
              <a:tabLst/>
              <a:defRPr/>
            </a:pPr>
            <a:r>
              <a:rPr lang="ru-RU" sz="2000" dirty="0" smtClean="0">
                <a:latin typeface="Times New Roman" pitchFamily="18" charset="0"/>
                <a:cs typeface="Times New Roman" pitchFamily="18" charset="0"/>
              </a:rPr>
              <a:t>д. Вьюшкино </a:t>
            </a:r>
            <a:r>
              <a:rPr lang="ru-RU" sz="2000" dirty="0" err="1" smtClean="0">
                <a:latin typeface="Times New Roman" pitchFamily="18" charset="0"/>
                <a:cs typeface="Times New Roman" pitchFamily="18" charset="0"/>
              </a:rPr>
              <a:t>Починского</a:t>
            </a:r>
            <a:r>
              <a:rPr lang="ru-RU" sz="2000" dirty="0" smtClean="0">
                <a:latin typeface="Times New Roman" pitchFamily="18" charset="0"/>
                <a:cs typeface="Times New Roman" pitchFamily="18" charset="0"/>
              </a:rPr>
              <a:t>  района Горьковской</a:t>
            </a:r>
          </a:p>
          <a:p>
            <a:pPr marL="342900" marR="0" lvl="0" indent="-342900" defTabSz="914400" rtl="0" eaLnBrk="1" fontAlgn="auto" latinLnBrk="0" hangingPunct="1">
              <a:lnSpc>
                <a:spcPct val="100000"/>
              </a:lnSpc>
              <a:spcBef>
                <a:spcPct val="20000"/>
              </a:spcBef>
              <a:spcAft>
                <a:spcPts val="0"/>
              </a:spcAft>
              <a:buClrTx/>
              <a:buSzTx/>
              <a:tabLst/>
              <a:defRPr/>
            </a:pPr>
            <a:r>
              <a:rPr lang="ru-RU" sz="2000" dirty="0" smtClean="0">
                <a:latin typeface="Times New Roman" pitchFamily="18" charset="0"/>
                <a:cs typeface="Times New Roman" pitchFamily="18" charset="0"/>
              </a:rPr>
              <a:t>области.</a:t>
            </a:r>
            <a:r>
              <a:rPr lang="ru-RU" sz="2000" dirty="0">
                <a:latin typeface="Times New Roman" pitchFamily="18" charset="0"/>
                <a:cs typeface="Times New Roman" pitchFamily="18" charset="0"/>
              </a:rPr>
              <a:t> </a:t>
            </a:r>
          </a:p>
          <a:p>
            <a:pPr marL="342900" marR="0" lvl="0" indent="-342900" defTabSz="914400" rtl="0" eaLnBrk="1" fontAlgn="auto" latinLnBrk="0" hangingPunct="1">
              <a:lnSpc>
                <a:spcPct val="100000"/>
              </a:lnSpc>
              <a:spcBef>
                <a:spcPct val="20000"/>
              </a:spcBef>
              <a:spcAft>
                <a:spcPts val="0"/>
              </a:spcAft>
              <a:buClrTx/>
              <a:buSzTx/>
              <a:tabLst/>
              <a:defRPr/>
            </a:pPr>
            <a:r>
              <a:rPr lang="ru-RU" sz="2000" dirty="0" smtClean="0">
                <a:latin typeface="Times New Roman" pitchFamily="18" charset="0"/>
                <a:cs typeface="Times New Roman" pitchFamily="18" charset="0"/>
              </a:rPr>
              <a:t>Начал свой педагогический  стаж с 1943г. Работал  в школах района, затем с 1945-1955гг.- директор </a:t>
            </a:r>
            <a:r>
              <a:rPr lang="ru-RU" sz="2000" dirty="0" err="1" smtClean="0">
                <a:latin typeface="Times New Roman" pitchFamily="18" charset="0"/>
                <a:cs typeface="Times New Roman" pitchFamily="18" charset="0"/>
              </a:rPr>
              <a:t>Круплянковской</a:t>
            </a:r>
            <a:r>
              <a:rPr lang="ru-RU" sz="2000" dirty="0" smtClean="0">
                <a:latin typeface="Times New Roman" pitchFamily="18" charset="0"/>
                <a:cs typeface="Times New Roman" pitchFamily="18" charset="0"/>
              </a:rPr>
              <a:t> семилетней школы. 1955-1956 гг. заведующий </a:t>
            </a:r>
            <a:r>
              <a:rPr lang="ru-RU" sz="2000" dirty="0" err="1" smtClean="0">
                <a:latin typeface="Times New Roman" pitchFamily="18" charset="0"/>
                <a:cs typeface="Times New Roman" pitchFamily="18" charset="0"/>
              </a:rPr>
              <a:t>Емельяновским</a:t>
            </a:r>
            <a:r>
              <a:rPr lang="ru-RU" sz="2000" dirty="0" smtClean="0">
                <a:latin typeface="Times New Roman" pitchFamily="18" charset="0"/>
                <a:cs typeface="Times New Roman" pitchFamily="18" charset="0"/>
              </a:rPr>
              <a:t> РОНО.</a:t>
            </a:r>
          </a:p>
          <a:p>
            <a:pPr marL="342900" lvl="0" indent="-342900">
              <a:spcBef>
                <a:spcPct val="20000"/>
              </a:spcBef>
              <a:defRPr/>
            </a:pPr>
            <a:r>
              <a:rPr lang="ru-RU" sz="2000" dirty="0" smtClean="0">
                <a:latin typeface="Times New Roman" pitchFamily="18" charset="0"/>
                <a:cs typeface="Times New Roman" pitchFamily="18" charset="0"/>
              </a:rPr>
              <a:t>С 1956 по 1958 год- преподаватель истории </a:t>
            </a:r>
            <a:r>
              <a:rPr lang="ru-RU" sz="2000" dirty="0" err="1" smtClean="0">
                <a:latin typeface="Times New Roman" pitchFamily="18" charset="0"/>
                <a:cs typeface="Times New Roman" pitchFamily="18" charset="0"/>
              </a:rPr>
              <a:t>Емельяновской</a:t>
            </a:r>
            <a:r>
              <a:rPr lang="ru-RU" sz="2000" dirty="0" smtClean="0">
                <a:latin typeface="Times New Roman" pitchFamily="18" charset="0"/>
                <a:cs typeface="Times New Roman" pitchFamily="18" charset="0"/>
              </a:rPr>
              <a:t> средней школы.</a:t>
            </a:r>
          </a:p>
          <a:p>
            <a:pPr marL="342900" lvl="0" indent="-342900">
              <a:spcBef>
                <a:spcPct val="20000"/>
              </a:spcBef>
              <a:defRPr/>
            </a:pPr>
            <a:r>
              <a:rPr lang="ru-RU" sz="2000" dirty="0" smtClean="0">
                <a:latin typeface="Times New Roman" pitchFamily="18" charset="0"/>
                <a:cs typeface="Times New Roman" pitchFamily="18" charset="0"/>
              </a:rPr>
              <a:t>С 1958- 1979 гг.- директор </a:t>
            </a:r>
            <a:r>
              <a:rPr lang="ru-RU" sz="2000" dirty="0" err="1" smtClean="0">
                <a:latin typeface="Times New Roman" pitchFamily="18" charset="0"/>
                <a:cs typeface="Times New Roman" pitchFamily="18" charset="0"/>
              </a:rPr>
              <a:t>Ладьинской</a:t>
            </a:r>
            <a:r>
              <a:rPr lang="ru-RU" sz="2000" dirty="0" smtClean="0">
                <a:latin typeface="Times New Roman" pitchFamily="18" charset="0"/>
                <a:cs typeface="Times New Roman" pitchFamily="18" charset="0"/>
              </a:rPr>
              <a:t> 8- летней школы.</a:t>
            </a:r>
          </a:p>
          <a:p>
            <a:pPr marL="342900" lvl="0" indent="-342900">
              <a:spcBef>
                <a:spcPct val="20000"/>
              </a:spcBef>
              <a:defRPr/>
            </a:pPr>
            <a:r>
              <a:rPr lang="ru-RU" sz="2000" dirty="0" smtClean="0">
                <a:latin typeface="Times New Roman" pitchFamily="18" charset="0"/>
                <a:cs typeface="Times New Roman" pitchFamily="18" charset="0"/>
              </a:rPr>
              <a:t>С 1 сентября 1979 стал директором  </a:t>
            </a:r>
            <a:r>
              <a:rPr lang="ru-RU" sz="2000" dirty="0" err="1" smtClean="0">
                <a:latin typeface="Times New Roman" pitchFamily="18" charset="0"/>
                <a:cs typeface="Times New Roman" pitchFamily="18" charset="0"/>
              </a:rPr>
              <a:t>Паньковской</a:t>
            </a:r>
            <a:r>
              <a:rPr lang="ru-RU" sz="2000" dirty="0" smtClean="0">
                <a:latin typeface="Times New Roman" pitchFamily="18" charset="0"/>
                <a:cs typeface="Times New Roman" pitchFamily="18" charset="0"/>
              </a:rPr>
              <a:t> </a:t>
            </a:r>
          </a:p>
          <a:p>
            <a:pPr marL="342900" lvl="0" indent="-342900">
              <a:spcBef>
                <a:spcPct val="20000"/>
              </a:spcBef>
              <a:defRPr/>
            </a:pPr>
            <a:r>
              <a:rPr lang="ru-RU" sz="2000" dirty="0" smtClean="0">
                <a:latin typeface="Times New Roman" pitchFamily="18" charset="0"/>
                <a:cs typeface="Times New Roman" pitchFamily="18" charset="0"/>
              </a:rPr>
              <a:t>8- </a:t>
            </a:r>
            <a:r>
              <a:rPr lang="ru-RU" sz="2000" dirty="0">
                <a:latin typeface="Times New Roman" pitchFamily="18" charset="0"/>
                <a:cs typeface="Times New Roman" pitchFamily="18" charset="0"/>
              </a:rPr>
              <a:t>летней </a:t>
            </a:r>
            <a:r>
              <a:rPr lang="ru-RU" sz="2000" dirty="0" smtClean="0">
                <a:latin typeface="Times New Roman" pitchFamily="18" charset="0"/>
                <a:cs typeface="Times New Roman" pitchFamily="18" charset="0"/>
              </a:rPr>
              <a:t>школы по 26 мая 1983 года</a:t>
            </a:r>
          </a:p>
        </p:txBody>
      </p:sp>
      <p:pic>
        <p:nvPicPr>
          <p:cNvPr id="7" name="Рисунок 6"/>
          <p:cNvPicPr/>
          <p:nvPr/>
        </p:nvPicPr>
        <p:blipFill>
          <a:blip r:embed="rId2" cstate="print"/>
          <a:srcRect/>
          <a:stretch>
            <a:fillRect/>
          </a:stretch>
        </p:blipFill>
        <p:spPr bwMode="auto">
          <a:xfrm>
            <a:off x="395536" y="1772816"/>
            <a:ext cx="3168352" cy="453650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5508104" y="2420888"/>
            <a:ext cx="3332284" cy="692759"/>
          </a:xfrm>
          <a:prstGeom prst="rect">
            <a:avLst/>
          </a:prstGeom>
          <a:solidFill>
            <a:schemeClr val="bg1">
              <a:alpha val="0"/>
            </a:schemeClr>
          </a:solidFill>
        </p:spPr>
        <p:txBody>
          <a:bodyPr vert="horz" lIns="91440" tIns="45720" rIns="91440" bIns="45720" rtlCol="0">
            <a:norm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Заголовок 1"/>
          <p:cNvSpPr>
            <a:spLocks noGrp="1"/>
          </p:cNvSpPr>
          <p:nvPr>
            <p:ph type="ctrTitle"/>
          </p:nvPr>
        </p:nvSpPr>
        <p:spPr>
          <a:xfrm>
            <a:off x="3491879" y="192085"/>
            <a:ext cx="5356453" cy="2372819"/>
          </a:xfrm>
          <a:noFill/>
          <a:effectLst/>
        </p:spPr>
        <p:txBody>
          <a:bodyPr>
            <a:normAutofit/>
          </a:bodyPr>
          <a:lstStyle/>
          <a:p>
            <a:r>
              <a:rPr lang="ru-RU" sz="4800"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Ветераны педагогического труда:</a:t>
            </a:r>
            <a:endParaRPr lang="ru-RU" sz="4800"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4" name="Подзаголовок 3"/>
          <p:cNvSpPr>
            <a:spLocks noGrp="1"/>
          </p:cNvSpPr>
          <p:nvPr>
            <p:ph type="subTitle" idx="1"/>
          </p:nvPr>
        </p:nvSpPr>
        <p:spPr/>
        <p:txBody>
          <a:bodyPr/>
          <a:lstStyle/>
          <a:p>
            <a:endParaRPr lang="ru-RU" dirty="0"/>
          </a:p>
        </p:txBody>
      </p:sp>
      <p:pic>
        <p:nvPicPr>
          <p:cNvPr id="5" name="Рисунок 4"/>
          <p:cNvPicPr/>
          <p:nvPr/>
        </p:nvPicPr>
        <p:blipFill>
          <a:blip r:embed="rId2" cstate="print"/>
          <a:srcRect/>
          <a:stretch>
            <a:fillRect/>
          </a:stretch>
        </p:blipFill>
        <p:spPr bwMode="auto">
          <a:xfrm>
            <a:off x="35165" y="3212976"/>
            <a:ext cx="2301647" cy="2952327"/>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6084168" y="3212974"/>
            <a:ext cx="2520280" cy="2952327"/>
          </a:xfrm>
          <a:prstGeom prst="rect">
            <a:avLst/>
          </a:prstGeom>
          <a:noFill/>
          <a:ln w="9525">
            <a:noFill/>
            <a:miter lim="800000"/>
            <a:headEnd/>
            <a:tailEnd/>
          </a:ln>
        </p:spPr>
      </p:pic>
      <p:pic>
        <p:nvPicPr>
          <p:cNvPr id="8" name="Рисунок 7"/>
          <p:cNvPicPr/>
          <p:nvPr/>
        </p:nvPicPr>
        <p:blipFill>
          <a:blip r:embed="rId4" cstate="print"/>
          <a:srcRect/>
          <a:stretch>
            <a:fillRect/>
          </a:stretch>
        </p:blipFill>
        <p:spPr bwMode="auto">
          <a:xfrm>
            <a:off x="3059832" y="3212975"/>
            <a:ext cx="2304256" cy="2952327"/>
          </a:xfrm>
          <a:prstGeom prst="rect">
            <a:avLst/>
          </a:prstGeom>
          <a:noFill/>
          <a:ln w="9525">
            <a:noFill/>
            <a:miter lim="800000"/>
            <a:headEnd/>
            <a:tailEnd/>
          </a:ln>
        </p:spPr>
      </p:pic>
      <p:pic>
        <p:nvPicPr>
          <p:cNvPr id="9" name="Рисунок 8"/>
          <p:cNvPicPr/>
          <p:nvPr/>
        </p:nvPicPr>
        <p:blipFill>
          <a:blip r:embed="rId5" cstate="print"/>
          <a:srcRect/>
          <a:stretch>
            <a:fillRect/>
          </a:stretch>
        </p:blipFill>
        <p:spPr bwMode="auto">
          <a:xfrm>
            <a:off x="927291" y="105051"/>
            <a:ext cx="2161876" cy="2661071"/>
          </a:xfrm>
          <a:prstGeom prst="rect">
            <a:avLst/>
          </a:prstGeom>
          <a:noFill/>
          <a:ln w="9525">
            <a:noFill/>
            <a:miter lim="800000"/>
            <a:headEnd/>
            <a:tailEnd/>
          </a:ln>
        </p:spPr>
      </p:pic>
      <p:sp>
        <p:nvSpPr>
          <p:cNvPr id="3" name="Прямоугольник 2"/>
          <p:cNvSpPr/>
          <p:nvPr/>
        </p:nvSpPr>
        <p:spPr>
          <a:xfrm>
            <a:off x="927291" y="2767267"/>
            <a:ext cx="2161876" cy="346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Жуков Н.Т.</a:t>
            </a:r>
            <a:endParaRPr lang="ru-RU" dirty="0"/>
          </a:p>
        </p:txBody>
      </p:sp>
      <p:sp>
        <p:nvSpPr>
          <p:cNvPr id="10" name="Прямоугольник 9"/>
          <p:cNvSpPr/>
          <p:nvPr/>
        </p:nvSpPr>
        <p:spPr>
          <a:xfrm>
            <a:off x="88227" y="6161360"/>
            <a:ext cx="2231762" cy="346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Гусева М.П.</a:t>
            </a:r>
            <a:endParaRPr lang="ru-RU" dirty="0"/>
          </a:p>
        </p:txBody>
      </p:sp>
      <p:sp>
        <p:nvSpPr>
          <p:cNvPr id="11" name="Прямоугольник 10"/>
          <p:cNvSpPr/>
          <p:nvPr/>
        </p:nvSpPr>
        <p:spPr>
          <a:xfrm>
            <a:off x="3059832" y="6165303"/>
            <a:ext cx="2304256" cy="346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Иванишко В.А.</a:t>
            </a:r>
            <a:endParaRPr lang="ru-RU" dirty="0"/>
          </a:p>
        </p:txBody>
      </p:sp>
      <p:sp>
        <p:nvSpPr>
          <p:cNvPr id="12" name="Прямоугольник 11"/>
          <p:cNvSpPr/>
          <p:nvPr/>
        </p:nvSpPr>
        <p:spPr>
          <a:xfrm>
            <a:off x="6300192" y="6165303"/>
            <a:ext cx="2161876" cy="346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Алексеева Г.Ф.</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одержимое 2"/>
          <p:cNvSpPr txBox="1">
            <a:spLocks/>
          </p:cNvSpPr>
          <p:nvPr/>
        </p:nvSpPr>
        <p:spPr>
          <a:xfrm>
            <a:off x="3786182" y="571480"/>
            <a:ext cx="5072098" cy="3214710"/>
          </a:xfrm>
          <a:prstGeom prst="rect">
            <a:avLst/>
          </a:prstGeom>
          <a:solidFill>
            <a:schemeClr val="bg1">
              <a:alpha val="0"/>
            </a:schemeClr>
          </a:solidFill>
        </p:spPr>
        <p:txBody>
          <a:bodyPr vert="horz" lIns="91440" tIns="45720" rIns="91440" bIns="45720" rtlCol="0">
            <a:normAutofit/>
          </a:bodyPr>
          <a:lstStyle/>
          <a:p>
            <a:pPr marL="342900" marR="0" lvl="0" indent="371475"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Заголовок 1"/>
          <p:cNvSpPr>
            <a:spLocks noGrp="1"/>
          </p:cNvSpPr>
          <p:nvPr>
            <p:ph type="title"/>
          </p:nvPr>
        </p:nvSpPr>
        <p:spPr>
          <a:xfrm>
            <a:off x="24133" y="44624"/>
            <a:ext cx="8834147" cy="720080"/>
          </a:xfrm>
        </p:spPr>
        <p:txBody>
          <a:bodyPr>
            <a:noAutofit/>
          </a:bodyPr>
          <a:lstStyle/>
          <a:p>
            <a:endParaRPr lang="ru-RU" sz="3200" dirty="0">
              <a:solidFill>
                <a:srgbClr val="FF0000"/>
              </a:solidFill>
            </a:endParaRPr>
          </a:p>
        </p:txBody>
      </p:sp>
      <p:sp>
        <p:nvSpPr>
          <p:cNvPr id="4" name="Объект 3"/>
          <p:cNvSpPr>
            <a:spLocks noGrp="1"/>
          </p:cNvSpPr>
          <p:nvPr>
            <p:ph idx="1"/>
          </p:nvPr>
        </p:nvSpPr>
        <p:spPr>
          <a:xfrm>
            <a:off x="1043608" y="1052736"/>
            <a:ext cx="7056784" cy="5413337"/>
          </a:xfrm>
        </p:spPr>
        <p:txBody>
          <a:bodyPr>
            <a:normAutofit/>
          </a:bodyPr>
          <a:lstStyle/>
          <a:p>
            <a:pPr marL="0" indent="0" algn="just">
              <a:buNone/>
            </a:pPr>
            <a:r>
              <a:rPr lang="ru-RU" sz="2000" dirty="0" smtClean="0">
                <a:latin typeface="Times New Roman" pitchFamily="18" charset="0"/>
                <a:cs typeface="Times New Roman" pitchFamily="18" charset="0"/>
              </a:rPr>
              <a:t>1949 году закончила </a:t>
            </a:r>
            <a:r>
              <a:rPr lang="ru-RU" sz="2000" dirty="0" err="1" smtClean="0">
                <a:latin typeface="Times New Roman" pitchFamily="18" charset="0"/>
                <a:cs typeface="Times New Roman" pitchFamily="18" charset="0"/>
              </a:rPr>
              <a:t>Горицкую</a:t>
            </a:r>
            <a:r>
              <a:rPr lang="ru-RU" sz="2000" dirty="0" smtClean="0">
                <a:latin typeface="Times New Roman" pitchFamily="18" charset="0"/>
                <a:cs typeface="Times New Roman" pitchFamily="18" charset="0"/>
              </a:rPr>
              <a:t> среднюю школу. Поступила в Калининский учительский институт.</a:t>
            </a:r>
          </a:p>
          <a:p>
            <a:pPr marL="0" indent="0" algn="just">
              <a:buNone/>
            </a:pPr>
            <a:r>
              <a:rPr lang="ru-RU" sz="2000" dirty="0" smtClean="0">
                <a:latin typeface="Times New Roman" pitchFamily="18" charset="0"/>
                <a:cs typeface="Times New Roman" pitchFamily="18" charset="0"/>
              </a:rPr>
              <a:t>15 августа 1951 года Калининским ОБНО была направлена на работу в </a:t>
            </a:r>
            <a:r>
              <a:rPr lang="ru-RU" sz="2000" dirty="0" err="1" smtClean="0">
                <a:latin typeface="Times New Roman" pitchFamily="18" charset="0"/>
                <a:cs typeface="Times New Roman" pitchFamily="18" charset="0"/>
              </a:rPr>
              <a:t>Роднинскую</a:t>
            </a:r>
            <a:r>
              <a:rPr lang="ru-RU" sz="2000" dirty="0" smtClean="0">
                <a:latin typeface="Times New Roman" pitchFamily="18" charset="0"/>
                <a:cs typeface="Times New Roman" pitchFamily="18" charset="0"/>
              </a:rPr>
              <a:t> 8-летнюю школу, где проработала до 1952г. Приказом РОНО была переведена в Красновскую школу. </a:t>
            </a:r>
          </a:p>
          <a:p>
            <a:pPr marL="0" indent="0" algn="just">
              <a:buNone/>
            </a:pPr>
            <a:r>
              <a:rPr lang="ru-RU" sz="2000" dirty="0" smtClean="0">
                <a:latin typeface="Times New Roman" pitchFamily="18" charset="0"/>
                <a:cs typeface="Times New Roman" pitchFamily="18" charset="0"/>
              </a:rPr>
              <a:t>1952 г. Поступила на заочное отделение географического факультета Калининского  педагогического института, который закончила в 1956г. В 1955г. переведена на работу в Зелинскую 8- летнюю школу учителем биологии и географии. </a:t>
            </a:r>
          </a:p>
          <a:p>
            <a:pPr marL="0" indent="0" algn="just">
              <a:buNone/>
            </a:pPr>
            <a:r>
              <a:rPr lang="ru-RU" sz="2000" dirty="0" smtClean="0">
                <a:latin typeface="Times New Roman" pitchFamily="18" charset="0"/>
                <a:cs typeface="Times New Roman" pitchFamily="18" charset="0"/>
              </a:rPr>
              <a:t>В 1979г. Зелинская школа переведена в новое здание села </a:t>
            </a:r>
            <a:r>
              <a:rPr lang="ru-RU" sz="2000" dirty="0" err="1" smtClean="0">
                <a:latin typeface="Times New Roman" pitchFamily="18" charset="0"/>
                <a:cs typeface="Times New Roman" pitchFamily="18" charset="0"/>
              </a:rPr>
              <a:t>Паньково</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Паньковской</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8- </a:t>
            </a:r>
            <a:r>
              <a:rPr lang="ru-RU" sz="2000" dirty="0" smtClean="0">
                <a:latin typeface="Times New Roman" pitchFamily="18" charset="0"/>
                <a:cs typeface="Times New Roman" pitchFamily="18" charset="0"/>
              </a:rPr>
              <a:t>летней школе Галина Федоровна проработала до 15 августа 1997 года. </a:t>
            </a:r>
            <a:endParaRPr lang="ru-RU" sz="2000" dirty="0">
              <a:latin typeface="Times New Roman" pitchFamily="18" charset="0"/>
              <a:cs typeface="Times New Roman" pitchFamily="18" charset="0"/>
            </a:endParaRPr>
          </a:p>
        </p:txBody>
      </p:sp>
      <p:sp>
        <p:nvSpPr>
          <p:cNvPr id="3" name="Прямоугольник 2"/>
          <p:cNvSpPr/>
          <p:nvPr/>
        </p:nvSpPr>
        <p:spPr>
          <a:xfrm>
            <a:off x="493706" y="33635"/>
            <a:ext cx="8126968" cy="830997"/>
          </a:xfrm>
          <a:prstGeom prst="rect">
            <a:avLst/>
          </a:prstGeom>
          <a:noFill/>
        </p:spPr>
        <p:txBody>
          <a:bodyPr wrap="non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Алексеева Галина Федоровна</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04692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S102023626">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2B83829-F2B3-479F-8406-B66CE293D4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1089</TotalTime>
  <Words>2236</Words>
  <Application>Microsoft Office PowerPoint</Application>
  <PresentationFormat>Экран (4:3)</PresentationFormat>
  <Paragraphs>300</Paragraphs>
  <Slides>46</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46</vt:i4>
      </vt:variant>
    </vt:vector>
  </HeadingPairs>
  <TitlesOfParts>
    <vt:vector size="48" baseType="lpstr">
      <vt:lpstr>TS102023626</vt:lpstr>
      <vt:lpstr>Слайд</vt:lpstr>
      <vt:lpstr>Презентация PowerPoint</vt:lpstr>
      <vt:lpstr>История школы</vt:lpstr>
      <vt:lpstr>Презентация PowerPoint</vt:lpstr>
      <vt:lpstr>Презентация PowerPoint</vt:lpstr>
      <vt:lpstr>Презентация PowerPoint</vt:lpstr>
      <vt:lpstr>Презентация PowerPoint</vt:lpstr>
      <vt:lpstr>Как все начиналось…</vt:lpstr>
      <vt:lpstr>Ветераны педагогического труда:</vt:lpstr>
      <vt:lpstr>Презентация PowerPoint</vt:lpstr>
      <vt:lpstr>Алексеева Галина Федоровна</vt:lpstr>
      <vt:lpstr>Презентация PowerPoint</vt:lpstr>
      <vt:lpstr>Иванишко Валентина Александровна </vt:lpstr>
      <vt:lpstr>Гаврилов Михаил Павлович </vt:lpstr>
      <vt:lpstr>Презентация PowerPoint</vt:lpstr>
      <vt:lpstr>Гусева Маргарита Прокофьевна</vt:lpstr>
      <vt:lpstr>Презентация PowerPoint</vt:lpstr>
      <vt:lpstr>Презентация PowerPoint</vt:lpstr>
      <vt:lpstr>Презентация PowerPoint</vt:lpstr>
      <vt:lpstr>Презентация PowerPoint</vt:lpstr>
      <vt:lpstr>Цель- создание условий для обеспечения дальнейшего  развития  и функционирования образовательного учреждения, а также для повышения охвата  обучающихся, педагогов, родителей современными образовательными технологиями, дающими возможности формировать компетентную, творческую,  физически и духовно здоровую личность. Задачи: ·  изучить и применить новые технологии в учебном процессе учителями-предметниками с целью повышения качества знаний обучающихся, ·  повысить профессиональные компетенции административного, педагогического персонала, направленные на освоение инновационных образовательных технологий, ·  создать условия для формирования компетентной, творческой, физически и духовно здоровой личности, обобщить положительный опыт работы, ·  обновить учебно-материальную базу,  ·  отработать механизм стимулирования членов педагогического коллектива на исследовательскую, творческую деятельность.                                ·  организация интеллектуально – творческой работы учителей   </vt:lpstr>
      <vt:lpstr>Презентация PowerPoint</vt:lpstr>
      <vt:lpstr>Презентация PowerPoint</vt:lpstr>
      <vt:lpstr>Презентация PowerPoint</vt:lpstr>
      <vt:lpstr> </vt:lpstr>
      <vt:lpstr>  </vt:lpstr>
      <vt:lpstr> </vt:lpstr>
      <vt:lpstr> </vt:lpstr>
      <vt:lpstr>Школа  сегодня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Дошкольная группа</vt:lpstr>
      <vt:lpstr> </vt:lpstr>
      <vt:lpstr> </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моей школы</dc:title>
  <dc:subject/>
  <dc:creator>Ратниковы</dc:creator>
  <cp:keywords/>
  <dc:description/>
  <cp:lastModifiedBy>Пользователь</cp:lastModifiedBy>
  <cp:revision>95</cp:revision>
  <dcterms:created xsi:type="dcterms:W3CDTF">2012-03-22T15:40:05Z</dcterms:created>
  <dcterms:modified xsi:type="dcterms:W3CDTF">2023-01-29T07:50:58Z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TC102023626</vt:lpwstr>
  </property>
</Properties>
</file>